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6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Lst>
  <p:sldSz cx="9144000" cy="5143500" type="screen16x9"/>
  <p:notesSz cx="6858000" cy="9144000"/>
  <p:embeddedFontLst>
    <p:embeddedFont>
      <p:font typeface="Roboto" panose="02000000000000000000" pitchFamily="2" charset="0"/>
      <p:regular r:id="rId164"/>
      <p:bold r:id="rId165"/>
      <p:italic r:id="rId166"/>
      <p:boldItalic r:id="rId16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98"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70" Type="http://schemas.openxmlformats.org/officeDocument/2006/relationships/theme" Target="theme/theme1.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53" Type="http://schemas.openxmlformats.org/officeDocument/2006/relationships/slide" Target="slides/slide51.xml"/><Relationship Id="rId74" Type="http://schemas.openxmlformats.org/officeDocument/2006/relationships/slide" Target="slides/slide72.xml"/><Relationship Id="rId128" Type="http://schemas.openxmlformats.org/officeDocument/2006/relationships/slide" Target="slides/slide126.xml"/><Relationship Id="rId149" Type="http://schemas.openxmlformats.org/officeDocument/2006/relationships/slide" Target="slides/slide147.xml"/><Relationship Id="rId5" Type="http://schemas.openxmlformats.org/officeDocument/2006/relationships/slide" Target="slides/slide3.xml"/><Relationship Id="rId95" Type="http://schemas.openxmlformats.org/officeDocument/2006/relationships/slide" Target="slides/slide93.xml"/><Relationship Id="rId160" Type="http://schemas.openxmlformats.org/officeDocument/2006/relationships/slide" Target="slides/slide158.xml"/><Relationship Id="rId22" Type="http://schemas.openxmlformats.org/officeDocument/2006/relationships/slide" Target="slides/slide20.xml"/><Relationship Id="rId43" Type="http://schemas.openxmlformats.org/officeDocument/2006/relationships/slide" Target="slides/slide41.xml"/><Relationship Id="rId64" Type="http://schemas.openxmlformats.org/officeDocument/2006/relationships/slide" Target="slides/slide62.xml"/><Relationship Id="rId118" Type="http://schemas.openxmlformats.org/officeDocument/2006/relationships/slide" Target="slides/slide116.xml"/><Relationship Id="rId139" Type="http://schemas.openxmlformats.org/officeDocument/2006/relationships/slide" Target="slides/slide137.xml"/><Relationship Id="rId85" Type="http://schemas.openxmlformats.org/officeDocument/2006/relationships/slide" Target="slides/slide83.xml"/><Relationship Id="rId150" Type="http://schemas.openxmlformats.org/officeDocument/2006/relationships/slide" Target="slides/slide148.xml"/><Relationship Id="rId171" Type="http://schemas.openxmlformats.org/officeDocument/2006/relationships/tableStyles" Target="tableStyles.xml"/><Relationship Id="rId12" Type="http://schemas.openxmlformats.org/officeDocument/2006/relationships/slide" Target="slides/slide10.xml"/><Relationship Id="rId33" Type="http://schemas.openxmlformats.org/officeDocument/2006/relationships/slide" Target="slides/slide31.xml"/><Relationship Id="rId108" Type="http://schemas.openxmlformats.org/officeDocument/2006/relationships/slide" Target="slides/slide106.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font" Target="fonts/font4.fntdata"/><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notesMaster" Target="notesMasters/notesMaster1.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font" Target="fonts/font1.fntdata"/><Relationship Id="rId16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6" Type="http://schemas.openxmlformats.org/officeDocument/2006/relationships/slide" Target="slides/slide14.xml"/><Relationship Id="rId37" Type="http://schemas.openxmlformats.org/officeDocument/2006/relationships/slide" Target="slides/slide35.xml"/><Relationship Id="rId58" Type="http://schemas.openxmlformats.org/officeDocument/2006/relationships/slide" Target="slides/slide56.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44" Type="http://schemas.openxmlformats.org/officeDocument/2006/relationships/slide" Target="slides/slide142.xml"/><Relationship Id="rId90" Type="http://schemas.openxmlformats.org/officeDocument/2006/relationships/slide" Target="slides/slide88.xml"/><Relationship Id="rId165" Type="http://schemas.openxmlformats.org/officeDocument/2006/relationships/font" Target="fonts/font2.fntdata"/><Relationship Id="rId27" Type="http://schemas.openxmlformats.org/officeDocument/2006/relationships/slide" Target="slides/slide25.xml"/><Relationship Id="rId48" Type="http://schemas.openxmlformats.org/officeDocument/2006/relationships/slide" Target="slides/slide46.xml"/><Relationship Id="rId69" Type="http://schemas.openxmlformats.org/officeDocument/2006/relationships/slide" Target="slides/slide67.xml"/><Relationship Id="rId113" Type="http://schemas.openxmlformats.org/officeDocument/2006/relationships/slide" Target="slides/slide111.xml"/><Relationship Id="rId134" Type="http://schemas.openxmlformats.org/officeDocument/2006/relationships/slide" Target="slides/slide132.xml"/><Relationship Id="rId80" Type="http://schemas.openxmlformats.org/officeDocument/2006/relationships/slide" Target="slides/slide78.xml"/><Relationship Id="rId155" Type="http://schemas.openxmlformats.org/officeDocument/2006/relationships/slide" Target="slides/slide153.xml"/><Relationship Id="rId17" Type="http://schemas.openxmlformats.org/officeDocument/2006/relationships/slide" Target="slides/slide15.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24" Type="http://schemas.openxmlformats.org/officeDocument/2006/relationships/slide" Target="slides/slide12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33d905b1d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33d905b1d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ef8fd27dd9_0_3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ef8fd27dd9_0_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113e76de7f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113e76de7f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114538b7d9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114538b7d9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1"/>
        <p:cNvGrpSpPr/>
        <p:nvPr/>
      </p:nvGrpSpPr>
      <p:grpSpPr>
        <a:xfrm>
          <a:off x="0" y="0"/>
          <a:ext cx="0" cy="0"/>
          <a:chOff x="0" y="0"/>
          <a:chExt cx="0" cy="0"/>
        </a:xfrm>
      </p:grpSpPr>
      <p:sp>
        <p:nvSpPr>
          <p:cNvPr id="702" name="Google Shape;702;g115de3e94e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3" name="Google Shape;703;g115de3e94e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
        <p:cNvGrpSpPr/>
        <p:nvPr/>
      </p:nvGrpSpPr>
      <p:grpSpPr>
        <a:xfrm>
          <a:off x="0" y="0"/>
          <a:ext cx="0" cy="0"/>
          <a:chOff x="0" y="0"/>
          <a:chExt cx="0" cy="0"/>
        </a:xfrm>
      </p:grpSpPr>
      <p:sp>
        <p:nvSpPr>
          <p:cNvPr id="708" name="Google Shape;708;g116a5388f5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9" name="Google Shape;709;g116a5388f5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3"/>
        <p:cNvGrpSpPr/>
        <p:nvPr/>
      </p:nvGrpSpPr>
      <p:grpSpPr>
        <a:xfrm>
          <a:off x="0" y="0"/>
          <a:ext cx="0" cy="0"/>
          <a:chOff x="0" y="0"/>
          <a:chExt cx="0" cy="0"/>
        </a:xfrm>
      </p:grpSpPr>
      <p:sp>
        <p:nvSpPr>
          <p:cNvPr id="714" name="Google Shape;714;g10c3e2d71c7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5" name="Google Shape;715;g10c3e2d71c7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9"/>
        <p:cNvGrpSpPr/>
        <p:nvPr/>
      </p:nvGrpSpPr>
      <p:grpSpPr>
        <a:xfrm>
          <a:off x="0" y="0"/>
          <a:ext cx="0" cy="0"/>
          <a:chOff x="0" y="0"/>
          <a:chExt cx="0" cy="0"/>
        </a:xfrm>
      </p:grpSpPr>
      <p:sp>
        <p:nvSpPr>
          <p:cNvPr id="720" name="Google Shape;720;g10c3e2d71c7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1" name="Google Shape;721;g10c3e2d71c7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Google Shape;726;g11a3caf7ce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7" name="Google Shape;727;g11a3caf7c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Google Shape;732;g11a3caf7ce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3" name="Google Shape;733;g11a3caf7ce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10c3e2d71c7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10c3e2d71c7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119f816fd3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119f816fd3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f05437116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f05437116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g11a21189ca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1" name="Google Shape;751;g11a21189ca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5"/>
        <p:cNvGrpSpPr/>
        <p:nvPr/>
      </p:nvGrpSpPr>
      <p:grpSpPr>
        <a:xfrm>
          <a:off x="0" y="0"/>
          <a:ext cx="0" cy="0"/>
          <a:chOff x="0" y="0"/>
          <a:chExt cx="0" cy="0"/>
        </a:xfrm>
      </p:grpSpPr>
      <p:sp>
        <p:nvSpPr>
          <p:cNvPr id="756" name="Google Shape;756;g10e37276189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7" name="Google Shape;757;g10e37276189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g11dd2e60120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3" name="Google Shape;763;g11dd2e60120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11dd2e60120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11dd2e60120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f791f9f8a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f791f9f8a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Google Shape;780;g12154fa3ce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1" name="Google Shape;781;g12154fa3ce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5"/>
        <p:cNvGrpSpPr/>
        <p:nvPr/>
      </p:nvGrpSpPr>
      <p:grpSpPr>
        <a:xfrm>
          <a:off x="0" y="0"/>
          <a:ext cx="0" cy="0"/>
          <a:chOff x="0" y="0"/>
          <a:chExt cx="0" cy="0"/>
        </a:xfrm>
      </p:grpSpPr>
      <p:sp>
        <p:nvSpPr>
          <p:cNvPr id="786" name="Google Shape;786;gf791f9f8a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7" name="Google Shape;787;gf791f9f8a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1"/>
        <p:cNvGrpSpPr/>
        <p:nvPr/>
      </p:nvGrpSpPr>
      <p:grpSpPr>
        <a:xfrm>
          <a:off x="0" y="0"/>
          <a:ext cx="0" cy="0"/>
          <a:chOff x="0" y="0"/>
          <a:chExt cx="0" cy="0"/>
        </a:xfrm>
      </p:grpSpPr>
      <p:sp>
        <p:nvSpPr>
          <p:cNvPr id="792" name="Google Shape;792;gf88e86bc5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3" name="Google Shape;793;gf88e86bc5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f88e86bc5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f88e86bc5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f88e86bc5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f88e86bc5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f05437116d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f05437116d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9"/>
        <p:cNvGrpSpPr/>
        <p:nvPr/>
      </p:nvGrpSpPr>
      <p:grpSpPr>
        <a:xfrm>
          <a:off x="0" y="0"/>
          <a:ext cx="0" cy="0"/>
          <a:chOff x="0" y="0"/>
          <a:chExt cx="0" cy="0"/>
        </a:xfrm>
      </p:grpSpPr>
      <p:sp>
        <p:nvSpPr>
          <p:cNvPr id="810" name="Google Shape;810;g124af4079b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1" name="Google Shape;811;g124af4079b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5"/>
        <p:cNvGrpSpPr/>
        <p:nvPr/>
      </p:nvGrpSpPr>
      <p:grpSpPr>
        <a:xfrm>
          <a:off x="0" y="0"/>
          <a:ext cx="0" cy="0"/>
          <a:chOff x="0" y="0"/>
          <a:chExt cx="0" cy="0"/>
        </a:xfrm>
      </p:grpSpPr>
      <p:sp>
        <p:nvSpPr>
          <p:cNvPr id="816" name="Google Shape;816;g124af4079b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7" name="Google Shape;817;g124af4079b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1"/>
        <p:cNvGrpSpPr/>
        <p:nvPr/>
      </p:nvGrpSpPr>
      <p:grpSpPr>
        <a:xfrm>
          <a:off x="0" y="0"/>
          <a:ext cx="0" cy="0"/>
          <a:chOff x="0" y="0"/>
          <a:chExt cx="0" cy="0"/>
        </a:xfrm>
      </p:grpSpPr>
      <p:sp>
        <p:nvSpPr>
          <p:cNvPr id="822" name="Google Shape;822;g124af4079b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3" name="Google Shape;823;g124af4079b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7"/>
        <p:cNvGrpSpPr/>
        <p:nvPr/>
      </p:nvGrpSpPr>
      <p:grpSpPr>
        <a:xfrm>
          <a:off x="0" y="0"/>
          <a:ext cx="0" cy="0"/>
          <a:chOff x="0" y="0"/>
          <a:chExt cx="0" cy="0"/>
        </a:xfrm>
      </p:grpSpPr>
      <p:sp>
        <p:nvSpPr>
          <p:cNvPr id="828" name="Google Shape;828;g1252cb41f9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9" name="Google Shape;829;g1252cb41f9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3"/>
        <p:cNvGrpSpPr/>
        <p:nvPr/>
      </p:nvGrpSpPr>
      <p:grpSpPr>
        <a:xfrm>
          <a:off x="0" y="0"/>
          <a:ext cx="0" cy="0"/>
          <a:chOff x="0" y="0"/>
          <a:chExt cx="0" cy="0"/>
        </a:xfrm>
      </p:grpSpPr>
      <p:sp>
        <p:nvSpPr>
          <p:cNvPr id="834" name="Google Shape;834;g1256c5526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5" name="Google Shape;835;g1256c5526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9"/>
        <p:cNvGrpSpPr/>
        <p:nvPr/>
      </p:nvGrpSpPr>
      <p:grpSpPr>
        <a:xfrm>
          <a:off x="0" y="0"/>
          <a:ext cx="0" cy="0"/>
          <a:chOff x="0" y="0"/>
          <a:chExt cx="0" cy="0"/>
        </a:xfrm>
      </p:grpSpPr>
      <p:sp>
        <p:nvSpPr>
          <p:cNvPr id="840" name="Google Shape;840;gf88e86bc58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1" name="Google Shape;841;gf88e86bc5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104fa3da26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104fa3da26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1"/>
        <p:cNvGrpSpPr/>
        <p:nvPr/>
      </p:nvGrpSpPr>
      <p:grpSpPr>
        <a:xfrm>
          <a:off x="0" y="0"/>
          <a:ext cx="0" cy="0"/>
          <a:chOff x="0" y="0"/>
          <a:chExt cx="0" cy="0"/>
        </a:xfrm>
      </p:grpSpPr>
      <p:sp>
        <p:nvSpPr>
          <p:cNvPr id="852" name="Google Shape;852;gf88e86bc5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3" name="Google Shape;853;gf88e86bc5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7"/>
        <p:cNvGrpSpPr/>
        <p:nvPr/>
      </p:nvGrpSpPr>
      <p:grpSpPr>
        <a:xfrm>
          <a:off x="0" y="0"/>
          <a:ext cx="0" cy="0"/>
          <a:chOff x="0" y="0"/>
          <a:chExt cx="0" cy="0"/>
        </a:xfrm>
      </p:grpSpPr>
      <p:sp>
        <p:nvSpPr>
          <p:cNvPr id="858" name="Google Shape;858;g1275117a8e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9" name="Google Shape;859;g1275117a8e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3"/>
        <p:cNvGrpSpPr/>
        <p:nvPr/>
      </p:nvGrpSpPr>
      <p:grpSpPr>
        <a:xfrm>
          <a:off x="0" y="0"/>
          <a:ext cx="0" cy="0"/>
          <a:chOff x="0" y="0"/>
          <a:chExt cx="0" cy="0"/>
        </a:xfrm>
      </p:grpSpPr>
      <p:sp>
        <p:nvSpPr>
          <p:cNvPr id="864" name="Google Shape;864;g104fa3da26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5" name="Google Shape;865;g104fa3da26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f05437116d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f05437116d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9"/>
        <p:cNvGrpSpPr/>
        <p:nvPr/>
      </p:nvGrpSpPr>
      <p:grpSpPr>
        <a:xfrm>
          <a:off x="0" y="0"/>
          <a:ext cx="0" cy="0"/>
          <a:chOff x="0" y="0"/>
          <a:chExt cx="0" cy="0"/>
        </a:xfrm>
      </p:grpSpPr>
      <p:sp>
        <p:nvSpPr>
          <p:cNvPr id="870" name="Google Shape;870;g100725a3f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1" name="Google Shape;871;g100725a3ff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5"/>
        <p:cNvGrpSpPr/>
        <p:nvPr/>
      </p:nvGrpSpPr>
      <p:grpSpPr>
        <a:xfrm>
          <a:off x="0" y="0"/>
          <a:ext cx="0" cy="0"/>
          <a:chOff x="0" y="0"/>
          <a:chExt cx="0" cy="0"/>
        </a:xfrm>
      </p:grpSpPr>
      <p:sp>
        <p:nvSpPr>
          <p:cNvPr id="876" name="Google Shape;876;g10233c689c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7" name="Google Shape;877;g10233c689c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1"/>
        <p:cNvGrpSpPr/>
        <p:nvPr/>
      </p:nvGrpSpPr>
      <p:grpSpPr>
        <a:xfrm>
          <a:off x="0" y="0"/>
          <a:ext cx="0" cy="0"/>
          <a:chOff x="0" y="0"/>
          <a:chExt cx="0" cy="0"/>
        </a:xfrm>
      </p:grpSpPr>
      <p:sp>
        <p:nvSpPr>
          <p:cNvPr id="882" name="Google Shape;882;g126f0b8b41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3" name="Google Shape;883;g126f0b8b4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7"/>
        <p:cNvGrpSpPr/>
        <p:nvPr/>
      </p:nvGrpSpPr>
      <p:grpSpPr>
        <a:xfrm>
          <a:off x="0" y="0"/>
          <a:ext cx="0" cy="0"/>
          <a:chOff x="0" y="0"/>
          <a:chExt cx="0" cy="0"/>
        </a:xfrm>
      </p:grpSpPr>
      <p:sp>
        <p:nvSpPr>
          <p:cNvPr id="888" name="Google Shape;888;g128f940cc6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9" name="Google Shape;889;g128f940cc6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3"/>
        <p:cNvGrpSpPr/>
        <p:nvPr/>
      </p:nvGrpSpPr>
      <p:grpSpPr>
        <a:xfrm>
          <a:off x="0" y="0"/>
          <a:ext cx="0" cy="0"/>
          <a:chOff x="0" y="0"/>
          <a:chExt cx="0" cy="0"/>
        </a:xfrm>
      </p:grpSpPr>
      <p:sp>
        <p:nvSpPr>
          <p:cNvPr id="894" name="Google Shape;894;g10233c689c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5" name="Google Shape;895;g10233c689c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9"/>
        <p:cNvGrpSpPr/>
        <p:nvPr/>
      </p:nvGrpSpPr>
      <p:grpSpPr>
        <a:xfrm>
          <a:off x="0" y="0"/>
          <a:ext cx="0" cy="0"/>
          <a:chOff x="0" y="0"/>
          <a:chExt cx="0" cy="0"/>
        </a:xfrm>
      </p:grpSpPr>
      <p:sp>
        <p:nvSpPr>
          <p:cNvPr id="900" name="Google Shape;900;g1286352c4f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1" name="Google Shape;901;g1286352c4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5"/>
        <p:cNvGrpSpPr/>
        <p:nvPr/>
      </p:nvGrpSpPr>
      <p:grpSpPr>
        <a:xfrm>
          <a:off x="0" y="0"/>
          <a:ext cx="0" cy="0"/>
          <a:chOff x="0" y="0"/>
          <a:chExt cx="0" cy="0"/>
        </a:xfrm>
      </p:grpSpPr>
      <p:sp>
        <p:nvSpPr>
          <p:cNvPr id="906" name="Google Shape;906;g12867723bf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7" name="Google Shape;907;g12867723bf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1"/>
        <p:cNvGrpSpPr/>
        <p:nvPr/>
      </p:nvGrpSpPr>
      <p:grpSpPr>
        <a:xfrm>
          <a:off x="0" y="0"/>
          <a:ext cx="0" cy="0"/>
          <a:chOff x="0" y="0"/>
          <a:chExt cx="0" cy="0"/>
        </a:xfrm>
      </p:grpSpPr>
      <p:sp>
        <p:nvSpPr>
          <p:cNvPr id="912" name="Google Shape;912;g12a0f53bc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3" name="Google Shape;913;g12a0f53bc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7"/>
        <p:cNvGrpSpPr/>
        <p:nvPr/>
      </p:nvGrpSpPr>
      <p:grpSpPr>
        <a:xfrm>
          <a:off x="0" y="0"/>
          <a:ext cx="0" cy="0"/>
          <a:chOff x="0" y="0"/>
          <a:chExt cx="0" cy="0"/>
        </a:xfrm>
      </p:grpSpPr>
      <p:sp>
        <p:nvSpPr>
          <p:cNvPr id="918" name="Google Shape;918;g1286352c4f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9" name="Google Shape;919;g1286352c4f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3"/>
        <p:cNvGrpSpPr/>
        <p:nvPr/>
      </p:nvGrpSpPr>
      <p:grpSpPr>
        <a:xfrm>
          <a:off x="0" y="0"/>
          <a:ext cx="0" cy="0"/>
          <a:chOff x="0" y="0"/>
          <a:chExt cx="0" cy="0"/>
        </a:xfrm>
      </p:grpSpPr>
      <p:sp>
        <p:nvSpPr>
          <p:cNvPr id="924" name="Google Shape;924;g10233c689c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5" name="Google Shape;925;g10233c689c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f05437116d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f05437116d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9"/>
        <p:cNvGrpSpPr/>
        <p:nvPr/>
      </p:nvGrpSpPr>
      <p:grpSpPr>
        <a:xfrm>
          <a:off x="0" y="0"/>
          <a:ext cx="0" cy="0"/>
          <a:chOff x="0" y="0"/>
          <a:chExt cx="0" cy="0"/>
        </a:xfrm>
      </p:grpSpPr>
      <p:sp>
        <p:nvSpPr>
          <p:cNvPr id="930" name="Google Shape;930;g1027a6415d6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1" name="Google Shape;931;g1027a6415d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5"/>
        <p:cNvGrpSpPr/>
        <p:nvPr/>
      </p:nvGrpSpPr>
      <p:grpSpPr>
        <a:xfrm>
          <a:off x="0" y="0"/>
          <a:ext cx="0" cy="0"/>
          <a:chOff x="0" y="0"/>
          <a:chExt cx="0" cy="0"/>
        </a:xfrm>
      </p:grpSpPr>
      <p:sp>
        <p:nvSpPr>
          <p:cNvPr id="936" name="Google Shape;936;g1027a6415d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7" name="Google Shape;937;g1027a6415d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1"/>
        <p:cNvGrpSpPr/>
        <p:nvPr/>
      </p:nvGrpSpPr>
      <p:grpSpPr>
        <a:xfrm>
          <a:off x="0" y="0"/>
          <a:ext cx="0" cy="0"/>
          <a:chOff x="0" y="0"/>
          <a:chExt cx="0" cy="0"/>
        </a:xfrm>
      </p:grpSpPr>
      <p:sp>
        <p:nvSpPr>
          <p:cNvPr id="942" name="Google Shape;942;g1045ea2f99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3" name="Google Shape;943;g1045ea2f9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7"/>
        <p:cNvGrpSpPr/>
        <p:nvPr/>
      </p:nvGrpSpPr>
      <p:grpSpPr>
        <a:xfrm>
          <a:off x="0" y="0"/>
          <a:ext cx="0" cy="0"/>
          <a:chOff x="0" y="0"/>
          <a:chExt cx="0" cy="0"/>
        </a:xfrm>
      </p:grpSpPr>
      <p:sp>
        <p:nvSpPr>
          <p:cNvPr id="948" name="Google Shape;948;g1045ea2f99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9" name="Google Shape;949;g1045ea2f99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3"/>
        <p:cNvGrpSpPr/>
        <p:nvPr/>
      </p:nvGrpSpPr>
      <p:grpSpPr>
        <a:xfrm>
          <a:off x="0" y="0"/>
          <a:ext cx="0" cy="0"/>
          <a:chOff x="0" y="0"/>
          <a:chExt cx="0" cy="0"/>
        </a:xfrm>
      </p:grpSpPr>
      <p:sp>
        <p:nvSpPr>
          <p:cNvPr id="954" name="Google Shape;954;g1045ea2f990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5" name="Google Shape;955;g1045ea2f99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9"/>
        <p:cNvGrpSpPr/>
        <p:nvPr/>
      </p:nvGrpSpPr>
      <p:grpSpPr>
        <a:xfrm>
          <a:off x="0" y="0"/>
          <a:ext cx="0" cy="0"/>
          <a:chOff x="0" y="0"/>
          <a:chExt cx="0" cy="0"/>
        </a:xfrm>
      </p:grpSpPr>
      <p:sp>
        <p:nvSpPr>
          <p:cNvPr id="960" name="Google Shape;960;g1045ea2f990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1" name="Google Shape;961;g1045ea2f990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5"/>
        <p:cNvGrpSpPr/>
        <p:nvPr/>
      </p:nvGrpSpPr>
      <p:grpSpPr>
        <a:xfrm>
          <a:off x="0" y="0"/>
          <a:ext cx="0" cy="0"/>
          <a:chOff x="0" y="0"/>
          <a:chExt cx="0" cy="0"/>
        </a:xfrm>
      </p:grpSpPr>
      <p:sp>
        <p:nvSpPr>
          <p:cNvPr id="966" name="Google Shape;966;g1045ea2f990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7" name="Google Shape;967;g1045ea2f99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1"/>
        <p:cNvGrpSpPr/>
        <p:nvPr/>
      </p:nvGrpSpPr>
      <p:grpSpPr>
        <a:xfrm>
          <a:off x="0" y="0"/>
          <a:ext cx="0" cy="0"/>
          <a:chOff x="0" y="0"/>
          <a:chExt cx="0" cy="0"/>
        </a:xfrm>
      </p:grpSpPr>
      <p:sp>
        <p:nvSpPr>
          <p:cNvPr id="972" name="Google Shape;972;g1045ea2f990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3" name="Google Shape;973;g1045ea2f990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g1045ea2f990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9" name="Google Shape;979;g1045ea2f990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3"/>
        <p:cNvGrpSpPr/>
        <p:nvPr/>
      </p:nvGrpSpPr>
      <p:grpSpPr>
        <a:xfrm>
          <a:off x="0" y="0"/>
          <a:ext cx="0" cy="0"/>
          <a:chOff x="0" y="0"/>
          <a:chExt cx="0" cy="0"/>
        </a:xfrm>
      </p:grpSpPr>
      <p:sp>
        <p:nvSpPr>
          <p:cNvPr id="984" name="Google Shape;984;g12edadceb0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5" name="Google Shape;985;g12edadceb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f05437116d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f05437116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9"/>
        <p:cNvGrpSpPr/>
        <p:nvPr/>
      </p:nvGrpSpPr>
      <p:grpSpPr>
        <a:xfrm>
          <a:off x="0" y="0"/>
          <a:ext cx="0" cy="0"/>
          <a:chOff x="0" y="0"/>
          <a:chExt cx="0" cy="0"/>
        </a:xfrm>
      </p:grpSpPr>
      <p:sp>
        <p:nvSpPr>
          <p:cNvPr id="990" name="Google Shape;990;g12eb3e844f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1" name="Google Shape;991;g12eb3e844f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5"/>
        <p:cNvGrpSpPr/>
        <p:nvPr/>
      </p:nvGrpSpPr>
      <p:grpSpPr>
        <a:xfrm>
          <a:off x="0" y="0"/>
          <a:ext cx="0" cy="0"/>
          <a:chOff x="0" y="0"/>
          <a:chExt cx="0" cy="0"/>
        </a:xfrm>
      </p:grpSpPr>
      <p:sp>
        <p:nvSpPr>
          <p:cNvPr id="996" name="Google Shape;996;g1045ea2f990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7" name="Google Shape;997;g1045ea2f990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1"/>
        <p:cNvGrpSpPr/>
        <p:nvPr/>
      </p:nvGrpSpPr>
      <p:grpSpPr>
        <a:xfrm>
          <a:off x="0" y="0"/>
          <a:ext cx="0" cy="0"/>
          <a:chOff x="0" y="0"/>
          <a:chExt cx="0" cy="0"/>
        </a:xfrm>
      </p:grpSpPr>
      <p:sp>
        <p:nvSpPr>
          <p:cNvPr id="1002" name="Google Shape;1002;g1045ea2f990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3" name="Google Shape;1003;g1045ea2f990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7"/>
        <p:cNvGrpSpPr/>
        <p:nvPr/>
      </p:nvGrpSpPr>
      <p:grpSpPr>
        <a:xfrm>
          <a:off x="0" y="0"/>
          <a:ext cx="0" cy="0"/>
          <a:chOff x="0" y="0"/>
          <a:chExt cx="0" cy="0"/>
        </a:xfrm>
      </p:grpSpPr>
      <p:sp>
        <p:nvSpPr>
          <p:cNvPr id="1008" name="Google Shape;1008;g1045ea2f990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9" name="Google Shape;1009;g1045ea2f990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3"/>
        <p:cNvGrpSpPr/>
        <p:nvPr/>
      </p:nvGrpSpPr>
      <p:grpSpPr>
        <a:xfrm>
          <a:off x="0" y="0"/>
          <a:ext cx="0" cy="0"/>
          <a:chOff x="0" y="0"/>
          <a:chExt cx="0" cy="0"/>
        </a:xfrm>
      </p:grpSpPr>
      <p:sp>
        <p:nvSpPr>
          <p:cNvPr id="1014" name="Google Shape;1014;g12edadceb0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5" name="Google Shape;1015;g12edadceb0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9"/>
        <p:cNvGrpSpPr/>
        <p:nvPr/>
      </p:nvGrpSpPr>
      <p:grpSpPr>
        <a:xfrm>
          <a:off x="0" y="0"/>
          <a:ext cx="0" cy="0"/>
          <a:chOff x="0" y="0"/>
          <a:chExt cx="0" cy="0"/>
        </a:xfrm>
      </p:grpSpPr>
      <p:sp>
        <p:nvSpPr>
          <p:cNvPr id="1020" name="Google Shape;1020;g130fa885c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1" name="Google Shape;1021;g130fa885c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5"/>
        <p:cNvGrpSpPr/>
        <p:nvPr/>
      </p:nvGrpSpPr>
      <p:grpSpPr>
        <a:xfrm>
          <a:off x="0" y="0"/>
          <a:ext cx="0" cy="0"/>
          <a:chOff x="0" y="0"/>
          <a:chExt cx="0" cy="0"/>
        </a:xfrm>
      </p:grpSpPr>
      <p:sp>
        <p:nvSpPr>
          <p:cNvPr id="1026" name="Google Shape;1026;g1185fb3664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7" name="Google Shape;1027;g1185fb3664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1"/>
        <p:cNvGrpSpPr/>
        <p:nvPr/>
      </p:nvGrpSpPr>
      <p:grpSpPr>
        <a:xfrm>
          <a:off x="0" y="0"/>
          <a:ext cx="0" cy="0"/>
          <a:chOff x="0" y="0"/>
          <a:chExt cx="0" cy="0"/>
        </a:xfrm>
      </p:grpSpPr>
      <p:sp>
        <p:nvSpPr>
          <p:cNvPr id="1032" name="Google Shape;1032;g1185fb3664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3" name="Google Shape;1033;g1185fb3664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7"/>
        <p:cNvGrpSpPr/>
        <p:nvPr/>
      </p:nvGrpSpPr>
      <p:grpSpPr>
        <a:xfrm>
          <a:off x="0" y="0"/>
          <a:ext cx="0" cy="0"/>
          <a:chOff x="0" y="0"/>
          <a:chExt cx="0" cy="0"/>
        </a:xfrm>
      </p:grpSpPr>
      <p:sp>
        <p:nvSpPr>
          <p:cNvPr id="1038" name="Google Shape;1038;g1185fb36647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9" name="Google Shape;1039;g1185fb3664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3"/>
        <p:cNvGrpSpPr/>
        <p:nvPr/>
      </p:nvGrpSpPr>
      <p:grpSpPr>
        <a:xfrm>
          <a:off x="0" y="0"/>
          <a:ext cx="0" cy="0"/>
          <a:chOff x="0" y="0"/>
          <a:chExt cx="0" cy="0"/>
        </a:xfrm>
      </p:grpSpPr>
      <p:sp>
        <p:nvSpPr>
          <p:cNvPr id="1044" name="Google Shape;1044;g1185fb36647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5" name="Google Shape;1045;g1185fb3664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f05437116d_0_2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f05437116d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9"/>
        <p:cNvGrpSpPr/>
        <p:nvPr/>
      </p:nvGrpSpPr>
      <p:grpSpPr>
        <a:xfrm>
          <a:off x="0" y="0"/>
          <a:ext cx="0" cy="0"/>
          <a:chOff x="0" y="0"/>
          <a:chExt cx="0" cy="0"/>
        </a:xfrm>
      </p:grpSpPr>
      <p:sp>
        <p:nvSpPr>
          <p:cNvPr id="1050" name="Google Shape;1050;g130fa885c6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1" name="Google Shape;1051;g130fa885c6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f05437116d_0_3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f05437116d_0_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f05437116d_0_3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f05437116d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f05437116d_0_4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f05437116d_0_4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f044d95700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f044d9570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edba3f4d99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edba3f4d99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f7a1f7da0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f7a1f7da0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f6a89c6ae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f6a89c6a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f7a1f7da0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f7a1f7da0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f7a1f7da0f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f7a1f7da0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f7a1f7da0f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f7a1f7da0f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f7a1f7da0f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f7a1f7da0f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f7a1f7da0f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f7a1f7da0f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f7a1f7da0f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f7a1f7da0f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f7a1f7da0f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f7a1f7da0f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f044d95700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f044d95700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f7a1f7da0f_0_1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f7a1f7da0f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f7a1f7da0f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f7a1f7da0f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f7a1f7da0f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f7a1f7da0f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f7a1f7da0f_0_2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f7a1f7da0f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f7a1f7da0f_0_2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f7a1f7da0f_0_2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f7a1f7da0f_0_2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f7a1f7da0f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f7a1f7da0f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f7a1f7da0f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f95895ce1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f95895ce1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f95895ce18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f95895ce1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f95895ce1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f95895ce1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ef8fd27dd9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ef8fd27dd9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f95895ce18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f95895ce1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fd5c99b693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fd5c99b69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gfd5c99b693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3" name="Google Shape;343;gfd5c99b69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100725a3ff6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g100725a3ff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100725a3ff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100725a3ff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gfd4d14c6f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1" name="Google Shape;361;gfd4d14c6f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fd4d14c6f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fd4d14c6f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fd4d14c6f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fd4d14c6f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101db96322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101db96322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fd4d14c6f1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fd4d14c6f1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edba3f4d99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edba3f4d99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gfd4d14c6f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1" name="Google Shape;391;gfd4d14c6f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f95895ce1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f95895ce1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f95895ce18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f95895ce1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1027a6415d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1027a6415d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g1027a6415d6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 name="Google Shape;415;g1027a6415d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1027a6415d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g1027a6415d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104fa3da26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104fa3da26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104fa3da26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104fa3da26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104fa3da26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104fa3da26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104fa3da263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5" name="Google Shape;445;g104fa3da26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ef8fd27dd9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ef8fd27dd9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g1027a6415d6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1" name="Google Shape;451;g1027a6415d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1054b65c8c4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1054b65c8c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1054b65c8c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3" name="Google Shape;463;g1054b65c8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1054b65c8c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1054b65c8c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054b65c8c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054b65c8c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1054b65c8c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1" name="Google Shape;481;g1054b65c8c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f95895ce18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f95895ce1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f99e41305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3" name="Google Shape;493;gf99e41305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1078f4e59a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1078f4e59a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1078f4e59a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5" name="Google Shape;505;g1078f4e59a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ef8fd27dd9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ef8fd27dd9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1098b099dd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1098b099d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1088d218c8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7" name="Google Shape;517;g1088d218c8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1088d218c8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1088d218c8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10a7a01b5a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10a7a01b5a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10a7a01b5a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5" name="Google Shape;535;g10a7a01b5a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f99e413050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f99e41305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gf9c32f144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7" name="Google Shape;547;gf9c32f144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fafee3119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fafee3119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Google Shape;558;g10e372761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9" name="Google Shape;559;g10e372761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g10e3727618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5" name="Google Shape;565;g10e3727618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ef8fd27dd9_0_2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ef8fd27dd9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10c3e2d71c7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1" name="Google Shape;571;g10c3e2d71c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10eef83987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7" name="Google Shape;577;g10eef8398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g10c6434833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3" name="Google Shape;583;g10c6434833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Google Shape;588;g10f4055255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9" name="Google Shape;589;g10f4055255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11057933aa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5" name="Google Shape;595;g11057933aa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9"/>
        <p:cNvGrpSpPr/>
        <p:nvPr/>
      </p:nvGrpSpPr>
      <p:grpSpPr>
        <a:xfrm>
          <a:off x="0" y="0"/>
          <a:ext cx="0" cy="0"/>
          <a:chOff x="0" y="0"/>
          <a:chExt cx="0" cy="0"/>
        </a:xfrm>
      </p:grpSpPr>
      <p:sp>
        <p:nvSpPr>
          <p:cNvPr id="600" name="Google Shape;600;g10f4055255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1" name="Google Shape;601;g10f4055255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Google Shape;606;g11057933aa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7" name="Google Shape;607;g11057933aa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g10f40552558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3" name="Google Shape;613;g10f4055255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11003c1f30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9" name="Google Shape;619;g11003c1f30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11003c1f30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5" name="Google Shape;625;g11003c1f30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ef8fd27dd9_0_2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ef8fd27dd9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g1123cec3b2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1" name="Google Shape;631;g1123cec3b2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g1123cec3b2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7" name="Google Shape;637;g1123cec3b2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1"/>
        <p:cNvGrpSpPr/>
        <p:nvPr/>
      </p:nvGrpSpPr>
      <p:grpSpPr>
        <a:xfrm>
          <a:off x="0" y="0"/>
          <a:ext cx="0" cy="0"/>
          <a:chOff x="0" y="0"/>
          <a:chExt cx="0" cy="0"/>
        </a:xfrm>
      </p:grpSpPr>
      <p:sp>
        <p:nvSpPr>
          <p:cNvPr id="642" name="Google Shape;642;g114e77532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3" name="Google Shape;643;g114e77532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
        <p:cNvGrpSpPr/>
        <p:nvPr/>
      </p:nvGrpSpPr>
      <p:grpSpPr>
        <a:xfrm>
          <a:off x="0" y="0"/>
          <a:ext cx="0" cy="0"/>
          <a:chOff x="0" y="0"/>
          <a:chExt cx="0" cy="0"/>
        </a:xfrm>
      </p:grpSpPr>
      <p:sp>
        <p:nvSpPr>
          <p:cNvPr id="648" name="Google Shape;648;g10eef839879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9" name="Google Shape;649;g10eef83987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Google Shape;654;g10eef839879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5" name="Google Shape;655;g10eef83987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10eef839879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1" name="Google Shape;661;g10eef839879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5"/>
        <p:cNvGrpSpPr/>
        <p:nvPr/>
      </p:nvGrpSpPr>
      <p:grpSpPr>
        <a:xfrm>
          <a:off x="0" y="0"/>
          <a:ext cx="0" cy="0"/>
          <a:chOff x="0" y="0"/>
          <a:chExt cx="0" cy="0"/>
        </a:xfrm>
      </p:grpSpPr>
      <p:sp>
        <p:nvSpPr>
          <p:cNvPr id="666" name="Google Shape;666;g115b36aa78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7" name="Google Shape;667;g115b36aa78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1"/>
        <p:cNvGrpSpPr/>
        <p:nvPr/>
      </p:nvGrpSpPr>
      <p:grpSpPr>
        <a:xfrm>
          <a:off x="0" y="0"/>
          <a:ext cx="0" cy="0"/>
          <a:chOff x="0" y="0"/>
          <a:chExt cx="0" cy="0"/>
        </a:xfrm>
      </p:grpSpPr>
      <p:sp>
        <p:nvSpPr>
          <p:cNvPr id="672" name="Google Shape;672;g115b36aa78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3" name="Google Shape;673;g115b36aa78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113e76de7f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9" name="Google Shape;679;g113e76de7f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g1178fd3f22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5" name="Google Shape;685;g1178fd3f22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 name="Google Shape;6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4" name="Google Shape;64;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69" name="Google Shape;69;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 name="Google Shape;72;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6" name="Google Shape;76;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85" name="Google Shape;85;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92" name="Google Shape;9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4.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4.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4.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4.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4.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4.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4.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4.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4.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4.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4.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4.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4.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4.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4.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4.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4.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4.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4.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4.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4.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4.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4.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4.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4.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4.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4.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4.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4.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4.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4.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4.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4.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4.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4.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4.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4.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4.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4.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4.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4.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4.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4.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4.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4.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4.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4.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4.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4.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4.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4.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4.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4.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4.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4.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Oral Language Practice</a:t>
            </a:r>
            <a:endParaRPr/>
          </a:p>
        </p:txBody>
      </p:sp>
      <p:sp>
        <p:nvSpPr>
          <p:cNvPr id="100" name="Google Shape;100;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3000"/>
              <a:t>Compiled by Larry Ferlazzo, though lots of the prompts are not very original and certainly have been used by many teachers for many years.</a:t>
            </a:r>
            <a:endParaRPr sz="3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are you feeling today?</a:t>
            </a:r>
            <a:endParaRPr/>
          </a:p>
        </p:txBody>
      </p:sp>
      <p:sp>
        <p:nvSpPr>
          <p:cNvPr id="154" name="Google Shape;154;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a:t>I am feeling ____________________________.</a:t>
            </a:r>
            <a:endParaRPr sz="3100"/>
          </a:p>
          <a:p>
            <a:pPr marL="0" lvl="0" indent="0" algn="l" rtl="0">
              <a:spcBef>
                <a:spcPts val="1600"/>
              </a:spcBef>
              <a:spcAft>
                <a:spcPts val="0"/>
              </a:spcAft>
              <a:buNone/>
            </a:pPr>
            <a:endParaRPr sz="3100"/>
          </a:p>
          <a:p>
            <a:pPr marL="0" lvl="0" indent="0" algn="l" rtl="0">
              <a:spcBef>
                <a:spcPts val="1600"/>
              </a:spcBef>
              <a:spcAft>
                <a:spcPts val="1600"/>
              </a:spcAft>
              <a:buNone/>
            </a:pPr>
            <a:r>
              <a:rPr lang="en" sz="3100"/>
              <a:t>I am feeling ____________ because ______.</a:t>
            </a:r>
            <a:endParaRPr sz="310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1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Please tell us about a member of your family.</a:t>
            </a:r>
            <a:endParaRPr/>
          </a:p>
        </p:txBody>
      </p:sp>
      <p:sp>
        <p:nvSpPr>
          <p:cNvPr id="694" name="Google Shape;694;p1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300"/>
              <a:t>I would like to tell you about ___________________. He/She is _____________ and ____________________.  </a:t>
            </a:r>
            <a:endParaRPr sz="3300"/>
          </a:p>
          <a:p>
            <a:pPr marL="0" lvl="0" indent="0" algn="l" rtl="0">
              <a:spcBef>
                <a:spcPts val="1600"/>
              </a:spcBef>
              <a:spcAft>
                <a:spcPts val="1600"/>
              </a:spcAft>
              <a:buNone/>
            </a:pPr>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1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Are you happy being the age you are now, or would you want to be older or younger?</a:t>
            </a:r>
            <a:endParaRPr/>
          </a:p>
          <a:p>
            <a:pPr marL="0" lvl="0" indent="0" algn="l" rtl="0">
              <a:spcBef>
                <a:spcPts val="0"/>
              </a:spcBef>
              <a:spcAft>
                <a:spcPts val="0"/>
              </a:spcAft>
              <a:buNone/>
            </a:pPr>
            <a:endParaRPr/>
          </a:p>
          <a:p>
            <a:pPr marL="0" lvl="0" indent="0" algn="l" rtl="0">
              <a:spcBef>
                <a:spcPts val="0"/>
              </a:spcBef>
              <a:spcAft>
                <a:spcPts val="0"/>
              </a:spcAft>
              <a:buNone/>
            </a:pPr>
            <a:r>
              <a:rPr lang="en"/>
              <a:t>I am happy/not happy with the age I am now because __________________.   (I would rather be ________________ years old.)</a:t>
            </a:r>
            <a:endParaRPr/>
          </a:p>
        </p:txBody>
      </p:sp>
      <p:sp>
        <p:nvSpPr>
          <p:cNvPr id="700" name="Google Shape;700;p125"/>
          <p:cNvSpPr txBox="1">
            <a:spLocks noGrp="1"/>
          </p:cNvSpPr>
          <p:nvPr>
            <p:ph type="body" idx="1"/>
          </p:nvPr>
        </p:nvSpPr>
        <p:spPr>
          <a:xfrm rot="10800000" flipH="1">
            <a:off x="311700" y="4568875"/>
            <a:ext cx="8520600" cy="72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704"/>
        <p:cNvGrpSpPr/>
        <p:nvPr/>
      </p:nvGrpSpPr>
      <p:grpSpPr>
        <a:xfrm>
          <a:off x="0" y="0"/>
          <a:ext cx="0" cy="0"/>
          <a:chOff x="0" y="0"/>
          <a:chExt cx="0" cy="0"/>
        </a:xfrm>
      </p:grpSpPr>
      <p:sp>
        <p:nvSpPr>
          <p:cNvPr id="705" name="Google Shape;705;p1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Would you rather be a teacher or a student?</a:t>
            </a:r>
            <a:endParaRPr/>
          </a:p>
        </p:txBody>
      </p:sp>
      <p:sp>
        <p:nvSpPr>
          <p:cNvPr id="706" name="Google Shape;706;p1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I would rather be a ______________________ because __________________________.</a:t>
            </a:r>
            <a:endParaRPr sz="300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sp>
        <p:nvSpPr>
          <p:cNvPr id="711" name="Google Shape;711;p1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800"/>
              <a:t>What would you do if you found a wallet with five-hundred dollars in it?</a:t>
            </a:r>
            <a:endParaRPr sz="3800"/>
          </a:p>
          <a:p>
            <a:pPr marL="0" lvl="0" indent="0" algn="l" rtl="0">
              <a:spcBef>
                <a:spcPts val="0"/>
              </a:spcBef>
              <a:spcAft>
                <a:spcPts val="0"/>
              </a:spcAft>
              <a:buNone/>
            </a:pPr>
            <a:endParaRPr sz="3800"/>
          </a:p>
          <a:p>
            <a:pPr marL="0" lvl="0" indent="0" algn="l" rtl="0">
              <a:spcBef>
                <a:spcPts val="0"/>
              </a:spcBef>
              <a:spcAft>
                <a:spcPts val="0"/>
              </a:spcAft>
              <a:buNone/>
            </a:pPr>
            <a:r>
              <a:rPr lang="en" sz="3800"/>
              <a:t>If I found a wallet with five-hundred dollars in it, I would ______________________.</a:t>
            </a:r>
            <a:endParaRPr sz="380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Google Shape;717;p1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memory?</a:t>
            </a:r>
            <a:endParaRPr/>
          </a:p>
        </p:txBody>
      </p:sp>
      <p:sp>
        <p:nvSpPr>
          <p:cNvPr id="718" name="Google Shape;718;p1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200"/>
              <a:t>My favorite memory is ____________________________________.</a:t>
            </a:r>
            <a:endParaRPr sz="320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722"/>
        <p:cNvGrpSpPr/>
        <p:nvPr/>
      </p:nvGrpSpPr>
      <p:grpSpPr>
        <a:xfrm>
          <a:off x="0" y="0"/>
          <a:ext cx="0" cy="0"/>
          <a:chOff x="0" y="0"/>
          <a:chExt cx="0" cy="0"/>
        </a:xfrm>
      </p:grpSpPr>
      <p:sp>
        <p:nvSpPr>
          <p:cNvPr id="723" name="Google Shape;723;p1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three things you see on your way to school each day?</a:t>
            </a:r>
            <a:endParaRPr/>
          </a:p>
          <a:p>
            <a:pPr marL="0" lvl="0" indent="0" algn="l" rtl="0">
              <a:spcBef>
                <a:spcPts val="0"/>
              </a:spcBef>
              <a:spcAft>
                <a:spcPts val="0"/>
              </a:spcAft>
              <a:buNone/>
            </a:pPr>
            <a:endParaRPr/>
          </a:p>
          <a:p>
            <a:pPr marL="0" lvl="0" indent="0" algn="l" rtl="0">
              <a:spcBef>
                <a:spcPts val="0"/>
              </a:spcBef>
              <a:spcAft>
                <a:spcPts val="0"/>
              </a:spcAft>
              <a:buNone/>
            </a:pPr>
            <a:r>
              <a:rPr lang="en"/>
              <a:t>When I walk/drive/take the bus to school each day, I see ___________, ________________, and _________________________.</a:t>
            </a:r>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728"/>
        <p:cNvGrpSpPr/>
        <p:nvPr/>
      </p:nvGrpSpPr>
      <p:grpSpPr>
        <a:xfrm>
          <a:off x="0" y="0"/>
          <a:ext cx="0" cy="0"/>
          <a:chOff x="0" y="0"/>
          <a:chExt cx="0" cy="0"/>
        </a:xfrm>
      </p:grpSpPr>
      <p:sp>
        <p:nvSpPr>
          <p:cNvPr id="729" name="Google Shape;729;p1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most interesting thing you have seen or done since you entered the United States?</a:t>
            </a:r>
            <a:endParaRPr/>
          </a:p>
          <a:p>
            <a:pPr marL="0" lvl="0" indent="0" algn="l" rtl="0">
              <a:spcBef>
                <a:spcPts val="0"/>
              </a:spcBef>
              <a:spcAft>
                <a:spcPts val="0"/>
              </a:spcAft>
              <a:buNone/>
            </a:pPr>
            <a:endParaRPr/>
          </a:p>
          <a:p>
            <a:pPr marL="0" lvl="0" indent="0" algn="l" rtl="0">
              <a:spcBef>
                <a:spcPts val="0"/>
              </a:spcBef>
              <a:spcAft>
                <a:spcPts val="0"/>
              </a:spcAft>
              <a:buNone/>
            </a:pPr>
            <a:r>
              <a:rPr lang="en" sz="3700"/>
              <a:t>The most interesting thing I’ve seen/done since I entered the United States has been ____________________.</a:t>
            </a:r>
            <a:endParaRPr sz="370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734"/>
        <p:cNvGrpSpPr/>
        <p:nvPr/>
      </p:nvGrpSpPr>
      <p:grpSpPr>
        <a:xfrm>
          <a:off x="0" y="0"/>
          <a:ext cx="0" cy="0"/>
          <a:chOff x="0" y="0"/>
          <a:chExt cx="0" cy="0"/>
        </a:xfrm>
      </p:grpSpPr>
      <p:sp>
        <p:nvSpPr>
          <p:cNvPr id="735" name="Google Shape;735;p1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Please give a compliment to someone in our class.</a:t>
            </a:r>
            <a:endParaRPr/>
          </a:p>
        </p:txBody>
      </p:sp>
      <p:sp>
        <p:nvSpPr>
          <p:cNvPr id="736" name="Google Shape;736;p131"/>
          <p:cNvSpPr txBox="1">
            <a:spLocks noGrp="1"/>
          </p:cNvSpPr>
          <p:nvPr>
            <p:ph type="body" idx="1"/>
          </p:nvPr>
        </p:nvSpPr>
        <p:spPr>
          <a:xfrm>
            <a:off x="347075" y="11454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300"/>
              <a:t>I would like to compliment __________________ because he/she ______________________.</a:t>
            </a:r>
            <a:endParaRPr sz="3300"/>
          </a:p>
          <a:p>
            <a:pPr marL="0" lvl="0" indent="0" algn="l" rtl="0">
              <a:spcBef>
                <a:spcPts val="1600"/>
              </a:spcBef>
              <a:spcAft>
                <a:spcPts val="0"/>
              </a:spcAft>
              <a:buNone/>
            </a:pPr>
            <a:endParaRPr sz="3300"/>
          </a:p>
          <a:p>
            <a:pPr marL="0" lvl="0" indent="0" algn="ctr" rtl="0">
              <a:spcBef>
                <a:spcPts val="1600"/>
              </a:spcBef>
              <a:spcAft>
                <a:spcPts val="1600"/>
              </a:spcAft>
              <a:buNone/>
            </a:pPr>
            <a:r>
              <a:rPr lang="en" sz="5600" b="1">
                <a:solidFill>
                  <a:srgbClr val="FF0000"/>
                </a:solidFill>
              </a:rPr>
              <a:t>BE SERIOUS</a:t>
            </a:r>
            <a:endParaRPr sz="5600" b="1">
              <a:solidFill>
                <a:srgbClr val="FF0000"/>
              </a:solidFill>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Please write down and say (or sing) a line from your favorite song.</a:t>
            </a:r>
            <a:endParaRPr/>
          </a:p>
          <a:p>
            <a:pPr marL="0" lvl="0" indent="0" algn="l" rtl="0">
              <a:spcBef>
                <a:spcPts val="0"/>
              </a:spcBef>
              <a:spcAft>
                <a:spcPts val="0"/>
              </a:spcAft>
              <a:buNone/>
            </a:pPr>
            <a:endParaRPr/>
          </a:p>
          <a:p>
            <a:pPr marL="0" lvl="0" indent="0" algn="l" rtl="0">
              <a:spcBef>
                <a:spcPts val="0"/>
              </a:spcBef>
              <a:spcAft>
                <a:spcPts val="0"/>
              </a:spcAft>
              <a:buNone/>
            </a:pPr>
            <a:r>
              <a:rPr lang="en"/>
              <a:t>A line from my favorite song is __________________.</a:t>
            </a:r>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is someone you admire?</a:t>
            </a:r>
            <a:endParaRPr/>
          </a:p>
        </p:txBody>
      </p:sp>
      <p:sp>
        <p:nvSpPr>
          <p:cNvPr id="748" name="Google Shape;748;p1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900"/>
              <a:t>I admire __________________________ because ___________________</a:t>
            </a:r>
            <a:endParaRPr sz="2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500" b="1">
                <a:solidFill>
                  <a:schemeClr val="dk2"/>
                </a:solidFill>
              </a:rPr>
              <a:t>What is your favorite memory?</a:t>
            </a:r>
            <a:endParaRPr/>
          </a:p>
        </p:txBody>
      </p:sp>
      <p:sp>
        <p:nvSpPr>
          <p:cNvPr id="160" name="Google Shape;160;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My favorite memory is when ______________________________.</a:t>
            </a:r>
            <a:endParaRPr sz="2800"/>
          </a:p>
          <a:p>
            <a:pPr marL="0" lvl="0" indent="0" algn="l" rtl="0">
              <a:spcBef>
                <a:spcPts val="1600"/>
              </a:spcBef>
              <a:spcAft>
                <a:spcPts val="0"/>
              </a:spcAft>
              <a:buNone/>
            </a:pPr>
            <a:endParaRPr sz="2800"/>
          </a:p>
          <a:p>
            <a:pPr marL="0" lvl="0" indent="0" algn="l" rtl="0">
              <a:spcBef>
                <a:spcPts val="1600"/>
              </a:spcBef>
              <a:spcAft>
                <a:spcPts val="1600"/>
              </a:spcAft>
              <a:buNone/>
            </a:pPr>
            <a:r>
              <a:rPr lang="en" sz="2800"/>
              <a:t>My favorite memory is when _____________________________.  It is my favorite memory because ________________________.</a:t>
            </a:r>
            <a:endParaRPr sz="280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752"/>
        <p:cNvGrpSpPr/>
        <p:nvPr/>
      </p:nvGrpSpPr>
      <p:grpSpPr>
        <a:xfrm>
          <a:off x="0" y="0"/>
          <a:ext cx="0" cy="0"/>
          <a:chOff x="0" y="0"/>
          <a:chExt cx="0" cy="0"/>
        </a:xfrm>
      </p:grpSpPr>
      <p:sp>
        <p:nvSpPr>
          <p:cNvPr id="753" name="Google Shape;753;p1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animal?</a:t>
            </a:r>
            <a:endParaRPr/>
          </a:p>
        </p:txBody>
      </p:sp>
      <p:sp>
        <p:nvSpPr>
          <p:cNvPr id="754" name="Google Shape;754;p1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500"/>
              <a:t>My favorite animal is _________________________ because ___________________________.</a:t>
            </a:r>
            <a:endParaRPr sz="350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758"/>
        <p:cNvGrpSpPr/>
        <p:nvPr/>
      </p:nvGrpSpPr>
      <p:grpSpPr>
        <a:xfrm>
          <a:off x="0" y="0"/>
          <a:ext cx="0" cy="0"/>
          <a:chOff x="0" y="0"/>
          <a:chExt cx="0" cy="0"/>
        </a:xfrm>
      </p:grpSpPr>
      <p:sp>
        <p:nvSpPr>
          <p:cNvPr id="759" name="Google Shape;759;p1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Are you hungry now?  If so, what do you want to eat?</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I am hungry now.  I would like to eat _________ and _______________.</a:t>
            </a:r>
            <a:endParaRPr/>
          </a:p>
          <a:p>
            <a:pPr marL="0" lvl="0" indent="0" algn="l" rtl="0">
              <a:spcBef>
                <a:spcPts val="0"/>
              </a:spcBef>
              <a:spcAft>
                <a:spcPts val="0"/>
              </a:spcAft>
              <a:buNone/>
            </a:pPr>
            <a:endParaRPr/>
          </a:p>
          <a:p>
            <a:pPr marL="0" lvl="0" indent="0" algn="l" rtl="0">
              <a:spcBef>
                <a:spcPts val="0"/>
              </a:spcBef>
              <a:spcAft>
                <a:spcPts val="0"/>
              </a:spcAft>
              <a:buNone/>
            </a:pPr>
            <a:r>
              <a:rPr lang="en"/>
              <a:t>I am not hungry now because I ate breakfast.  I ate ________________ and _________________.</a:t>
            </a:r>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sp>
        <p:nvSpPr>
          <p:cNvPr id="765" name="Google Shape;765;p1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700"/>
              <a:t>What do you think is the best thing you are going to do this weekend?</a:t>
            </a:r>
            <a:endParaRPr sz="3700"/>
          </a:p>
          <a:p>
            <a:pPr marL="0" lvl="0" indent="0" algn="l" rtl="0">
              <a:spcBef>
                <a:spcPts val="0"/>
              </a:spcBef>
              <a:spcAft>
                <a:spcPts val="0"/>
              </a:spcAft>
              <a:buNone/>
            </a:pPr>
            <a:endParaRPr sz="3700"/>
          </a:p>
          <a:p>
            <a:pPr marL="0" lvl="0" indent="0" algn="l" rtl="0">
              <a:spcBef>
                <a:spcPts val="0"/>
              </a:spcBef>
              <a:spcAft>
                <a:spcPts val="0"/>
              </a:spcAft>
              <a:buNone/>
            </a:pPr>
            <a:r>
              <a:rPr lang="en" sz="3700"/>
              <a:t>The best thing I am going to do this weekend is _______________________________.</a:t>
            </a:r>
            <a:endParaRPr sz="370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 you like rain?</a:t>
            </a:r>
            <a:endParaRPr/>
          </a:p>
        </p:txBody>
      </p:sp>
      <p:sp>
        <p:nvSpPr>
          <p:cNvPr id="772" name="Google Shape;772;p1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500"/>
              <a:t>I like/do not like rain because ____________________________.</a:t>
            </a:r>
            <a:endParaRPr sz="350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breakfast food?</a:t>
            </a:r>
            <a:endParaRPr/>
          </a:p>
        </p:txBody>
      </p:sp>
      <p:sp>
        <p:nvSpPr>
          <p:cNvPr id="778" name="Google Shape;778;p1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400"/>
              <a:t>My favorite breakfast food is _____________________ because ________________.</a:t>
            </a:r>
            <a:endParaRPr sz="340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782"/>
        <p:cNvGrpSpPr/>
        <p:nvPr/>
      </p:nvGrpSpPr>
      <p:grpSpPr>
        <a:xfrm>
          <a:off x="0" y="0"/>
          <a:ext cx="0" cy="0"/>
          <a:chOff x="0" y="0"/>
          <a:chExt cx="0" cy="0"/>
        </a:xfrm>
      </p:grpSpPr>
      <p:sp>
        <p:nvSpPr>
          <p:cNvPr id="783" name="Google Shape;783;p1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Did you study English during the strike?</a:t>
            </a:r>
            <a:endParaRPr/>
          </a:p>
        </p:txBody>
      </p:sp>
      <p:sp>
        <p:nvSpPr>
          <p:cNvPr id="784" name="Google Shape;784;p1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a:t>Yes, I was a good student. I ___________________ during the strike.</a:t>
            </a:r>
            <a:endParaRPr sz="2600"/>
          </a:p>
          <a:p>
            <a:pPr marL="0" lvl="0" indent="0" algn="l" rtl="0">
              <a:spcBef>
                <a:spcPts val="1600"/>
              </a:spcBef>
              <a:spcAft>
                <a:spcPts val="0"/>
              </a:spcAft>
              <a:buNone/>
            </a:pPr>
            <a:endParaRPr sz="2600"/>
          </a:p>
          <a:p>
            <a:pPr marL="0" lvl="0" indent="0" algn="l" rtl="0">
              <a:spcBef>
                <a:spcPts val="1600"/>
              </a:spcBef>
              <a:spcAft>
                <a:spcPts val="1600"/>
              </a:spcAft>
              <a:buNone/>
            </a:pPr>
            <a:r>
              <a:rPr lang="en" sz="2600"/>
              <a:t>No, I was a bad student and didn’t study English during the strike.  I will buy Mr. Ferlazzo a very nice present as a way to say I’m sorry.</a:t>
            </a:r>
            <a:endParaRPr sz="260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Shape 788"/>
        <p:cNvGrpSpPr/>
        <p:nvPr/>
      </p:nvGrpSpPr>
      <p:grpSpPr>
        <a:xfrm>
          <a:off x="0" y="0"/>
          <a:ext cx="0" cy="0"/>
          <a:chOff x="0" y="0"/>
          <a:chExt cx="0" cy="0"/>
        </a:xfrm>
      </p:grpSpPr>
      <p:sp>
        <p:nvSpPr>
          <p:cNvPr id="789" name="Google Shape;789;p1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phone app do you use the most?</a:t>
            </a:r>
            <a:endParaRPr/>
          </a:p>
        </p:txBody>
      </p:sp>
      <p:sp>
        <p:nvSpPr>
          <p:cNvPr id="790" name="Google Shape;790;p1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400"/>
              <a:t>I use ____________________ the most.  I use it the most because __________________________.</a:t>
            </a:r>
            <a:endParaRPr sz="340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Shape 794"/>
        <p:cNvGrpSpPr/>
        <p:nvPr/>
      </p:nvGrpSpPr>
      <p:grpSpPr>
        <a:xfrm>
          <a:off x="0" y="0"/>
          <a:ext cx="0" cy="0"/>
          <a:chOff x="0" y="0"/>
          <a:chExt cx="0" cy="0"/>
        </a:xfrm>
      </p:grpSpPr>
      <p:sp>
        <p:nvSpPr>
          <p:cNvPr id="795" name="Google Shape;795;p1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piece of clothing?</a:t>
            </a:r>
            <a:endParaRPr/>
          </a:p>
        </p:txBody>
      </p:sp>
      <p:sp>
        <p:nvSpPr>
          <p:cNvPr id="796" name="Google Shape;796;p1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400"/>
              <a:t>My favorite piece of clothing is _____________________ because ____________________.</a:t>
            </a:r>
            <a:endParaRPr sz="340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1" name="Google Shape;801;p1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would you respond to Mr. Ferlazzo yelling, “Help me, I’m in trouble!”</a:t>
            </a:r>
            <a:endParaRPr/>
          </a:p>
          <a:p>
            <a:pPr marL="0" lvl="0" indent="0" algn="l" rtl="0">
              <a:spcBef>
                <a:spcPts val="0"/>
              </a:spcBef>
              <a:spcAft>
                <a:spcPts val="0"/>
              </a:spcAft>
              <a:buNone/>
            </a:pPr>
            <a:endParaRPr/>
          </a:p>
          <a:p>
            <a:pPr marL="0" lvl="0" indent="0" algn="l" rtl="0">
              <a:spcBef>
                <a:spcPts val="0"/>
              </a:spcBef>
              <a:spcAft>
                <a:spcPts val="0"/>
              </a:spcAft>
              <a:buNone/>
            </a:pPr>
            <a:r>
              <a:rPr lang="en"/>
              <a:t>I would respond by saying “_____________.”</a:t>
            </a:r>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best thing that has happened to you this week?</a:t>
            </a:r>
            <a:endParaRPr/>
          </a:p>
          <a:p>
            <a:pPr marL="0" lvl="0" indent="0" algn="l" rtl="0">
              <a:spcBef>
                <a:spcPts val="0"/>
              </a:spcBef>
              <a:spcAft>
                <a:spcPts val="0"/>
              </a:spcAft>
              <a:buNone/>
            </a:pPr>
            <a:endParaRPr/>
          </a:p>
          <a:p>
            <a:pPr marL="0" lvl="0" indent="0" algn="l" rtl="0">
              <a:spcBef>
                <a:spcPts val="0"/>
              </a:spcBef>
              <a:spcAft>
                <a:spcPts val="0"/>
              </a:spcAft>
              <a:buNone/>
            </a:pPr>
            <a:r>
              <a:rPr lang="en"/>
              <a:t>The best thing that has happened to me this week is ________________________.</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you could travel anywhere, where would you go?</a:t>
            </a:r>
            <a:endParaRPr/>
          </a:p>
        </p:txBody>
      </p:sp>
      <p:sp>
        <p:nvSpPr>
          <p:cNvPr id="166" name="Google Shape;166;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400"/>
              <a:t>I would go to ___________________.</a:t>
            </a:r>
            <a:endParaRPr sz="3400"/>
          </a:p>
          <a:p>
            <a:pPr marL="0" lvl="0" indent="0" algn="l" rtl="0">
              <a:spcBef>
                <a:spcPts val="1600"/>
              </a:spcBef>
              <a:spcAft>
                <a:spcPts val="0"/>
              </a:spcAft>
              <a:buNone/>
            </a:pPr>
            <a:endParaRPr sz="3400"/>
          </a:p>
          <a:p>
            <a:pPr marL="0" lvl="0" indent="0" algn="l" rtl="0">
              <a:spcBef>
                <a:spcPts val="1600"/>
              </a:spcBef>
              <a:spcAft>
                <a:spcPts val="1600"/>
              </a:spcAft>
              <a:buNone/>
            </a:pPr>
            <a:r>
              <a:rPr lang="en" sz="3400"/>
              <a:t>I would go to _______________________________ because _______________.</a:t>
            </a:r>
            <a:endParaRPr sz="340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Shape 812"/>
        <p:cNvGrpSpPr/>
        <p:nvPr/>
      </p:nvGrpSpPr>
      <p:grpSpPr>
        <a:xfrm>
          <a:off x="0" y="0"/>
          <a:ext cx="0" cy="0"/>
          <a:chOff x="0" y="0"/>
          <a:chExt cx="0" cy="0"/>
        </a:xfrm>
      </p:grpSpPr>
      <p:sp>
        <p:nvSpPr>
          <p:cNvPr id="813" name="Google Shape;813;p1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during Spring Break?</a:t>
            </a:r>
            <a:endParaRPr/>
          </a:p>
        </p:txBody>
      </p:sp>
      <p:sp>
        <p:nvSpPr>
          <p:cNvPr id="814" name="Google Shape;814;p1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300"/>
              <a:t>During Spring Break, I _____________________, ____________________, and _______________________.</a:t>
            </a:r>
            <a:endParaRPr sz="330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sp>
        <p:nvSpPr>
          <p:cNvPr id="819" name="Google Shape;819;p1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holiday?</a:t>
            </a:r>
            <a:endParaRPr/>
          </a:p>
        </p:txBody>
      </p:sp>
      <p:sp>
        <p:nvSpPr>
          <p:cNvPr id="820" name="Google Shape;820;p1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300"/>
              <a:t>My favorite holiday is _______________________ because ___________________________.</a:t>
            </a:r>
            <a:endParaRPr sz="330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sp>
        <p:nvSpPr>
          <p:cNvPr id="825" name="Google Shape;825;p1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 you prefer writing with a pen, a pencil, or typing on a computer?</a:t>
            </a:r>
            <a:endParaRPr/>
          </a:p>
          <a:p>
            <a:pPr marL="0" lvl="0" indent="0" algn="l" rtl="0">
              <a:spcBef>
                <a:spcPts val="0"/>
              </a:spcBef>
              <a:spcAft>
                <a:spcPts val="0"/>
              </a:spcAft>
              <a:buNone/>
            </a:pPr>
            <a:endParaRPr/>
          </a:p>
          <a:p>
            <a:pPr marL="0" lvl="0" indent="0" algn="l" rtl="0">
              <a:spcBef>
                <a:spcPts val="0"/>
              </a:spcBef>
              <a:spcAft>
                <a:spcPts val="0"/>
              </a:spcAft>
              <a:buNone/>
            </a:pPr>
            <a:r>
              <a:rPr lang="en" sz="4000"/>
              <a:t>I prefer ____________________ because ______________________.</a:t>
            </a:r>
            <a:endParaRPr sz="400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Shape 830"/>
        <p:cNvGrpSpPr/>
        <p:nvPr/>
      </p:nvGrpSpPr>
      <p:grpSpPr>
        <a:xfrm>
          <a:off x="0" y="0"/>
          <a:ext cx="0" cy="0"/>
          <a:chOff x="0" y="0"/>
          <a:chExt cx="0" cy="0"/>
        </a:xfrm>
      </p:grpSpPr>
      <p:sp>
        <p:nvSpPr>
          <p:cNvPr id="831" name="Google Shape;831;p1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you going to do this weekend?</a:t>
            </a:r>
            <a:endParaRPr/>
          </a:p>
        </p:txBody>
      </p:sp>
      <p:sp>
        <p:nvSpPr>
          <p:cNvPr id="832" name="Google Shape;832;p1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100"/>
              <a:t>This weekend, I am going to _______________________ and _______________________________.</a:t>
            </a:r>
            <a:endParaRPr sz="310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Shape 836"/>
        <p:cNvGrpSpPr/>
        <p:nvPr/>
      </p:nvGrpSpPr>
      <p:grpSpPr>
        <a:xfrm>
          <a:off x="0" y="0"/>
          <a:ext cx="0" cy="0"/>
          <a:chOff x="0" y="0"/>
          <a:chExt cx="0" cy="0"/>
        </a:xfrm>
      </p:grpSpPr>
      <p:sp>
        <p:nvSpPr>
          <p:cNvPr id="837" name="Google Shape;837;p1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was the best thing that happened during the weekend?</a:t>
            </a:r>
            <a:endParaRPr/>
          </a:p>
          <a:p>
            <a:pPr marL="0" lvl="0" indent="0" algn="l" rtl="0">
              <a:spcBef>
                <a:spcPts val="0"/>
              </a:spcBef>
              <a:spcAft>
                <a:spcPts val="0"/>
              </a:spcAft>
              <a:buNone/>
            </a:pPr>
            <a:endParaRPr/>
          </a:p>
          <a:p>
            <a:pPr marL="0" lvl="0" indent="0" algn="l" rtl="0">
              <a:spcBef>
                <a:spcPts val="0"/>
              </a:spcBef>
              <a:spcAft>
                <a:spcPts val="0"/>
              </a:spcAft>
              <a:buNone/>
            </a:pPr>
            <a:r>
              <a:rPr lang="en"/>
              <a:t>The best thing that happened during the weekend was ____________________________.</a:t>
            </a:r>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Shape 842"/>
        <p:cNvGrpSpPr/>
        <p:nvPr/>
      </p:nvGrpSpPr>
      <p:grpSpPr>
        <a:xfrm>
          <a:off x="0" y="0"/>
          <a:ext cx="0" cy="0"/>
          <a:chOff x="0" y="0"/>
          <a:chExt cx="0" cy="0"/>
        </a:xfrm>
      </p:grpSpPr>
      <p:sp>
        <p:nvSpPr>
          <p:cNvPr id="843" name="Google Shape;843;p1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would you respond if Mr. Ferlazzo asked, “Can you loan me ten dollars?”</a:t>
            </a:r>
            <a:endParaRPr/>
          </a:p>
          <a:p>
            <a:pPr marL="0" lvl="0" indent="0" algn="l" rtl="0">
              <a:spcBef>
                <a:spcPts val="0"/>
              </a:spcBef>
              <a:spcAft>
                <a:spcPts val="0"/>
              </a:spcAft>
              <a:buNone/>
            </a:pPr>
            <a:endParaRPr/>
          </a:p>
          <a:p>
            <a:pPr marL="0" lvl="0" indent="0" algn="l" rtl="0">
              <a:spcBef>
                <a:spcPts val="0"/>
              </a:spcBef>
              <a:spcAft>
                <a:spcPts val="0"/>
              </a:spcAft>
              <a:buNone/>
            </a:pPr>
            <a:r>
              <a:rPr lang="en"/>
              <a:t>I would respond by saying, “___________________.”</a:t>
            </a:r>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49" name="Google Shape;849;p1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would you respond if a friend said, “Do you want to come to my house to study tonight?”</a:t>
            </a:r>
            <a:endParaRPr/>
          </a:p>
          <a:p>
            <a:pPr marL="0" lvl="0" indent="0" algn="l" rtl="0">
              <a:spcBef>
                <a:spcPts val="0"/>
              </a:spcBef>
              <a:spcAft>
                <a:spcPts val="0"/>
              </a:spcAft>
              <a:buNone/>
            </a:pPr>
            <a:endParaRPr/>
          </a:p>
          <a:p>
            <a:pPr marL="0" lvl="0" indent="0" algn="l" rtl="0">
              <a:spcBef>
                <a:spcPts val="0"/>
              </a:spcBef>
              <a:spcAft>
                <a:spcPts val="0"/>
              </a:spcAft>
              <a:buNone/>
            </a:pPr>
            <a:r>
              <a:rPr lang="en"/>
              <a:t>I would respond by saying, “______________”</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Shape 854"/>
        <p:cNvGrpSpPr/>
        <p:nvPr/>
      </p:nvGrpSpPr>
      <p:grpSpPr>
        <a:xfrm>
          <a:off x="0" y="0"/>
          <a:ext cx="0" cy="0"/>
          <a:chOff x="0" y="0"/>
          <a:chExt cx="0" cy="0"/>
        </a:xfrm>
      </p:grpSpPr>
      <p:sp>
        <p:nvSpPr>
          <p:cNvPr id="855" name="Google Shape;855;p15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would you respond if your friend said, “Let’s skip school and hang out in the park.”</a:t>
            </a:r>
            <a:endParaRPr/>
          </a:p>
          <a:p>
            <a:pPr marL="0" lvl="0" indent="0" algn="l" rtl="0">
              <a:spcBef>
                <a:spcPts val="0"/>
              </a:spcBef>
              <a:spcAft>
                <a:spcPts val="0"/>
              </a:spcAft>
              <a:buNone/>
            </a:pPr>
            <a:endParaRPr/>
          </a:p>
          <a:p>
            <a:pPr marL="0" lvl="0" indent="0" algn="l" rtl="0">
              <a:spcBef>
                <a:spcPts val="0"/>
              </a:spcBef>
              <a:spcAft>
                <a:spcPts val="0"/>
              </a:spcAft>
              <a:buNone/>
            </a:pPr>
            <a:r>
              <a:rPr lang="en"/>
              <a:t>I would respond by saying, “__________________.”</a:t>
            </a:r>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Shape 860"/>
        <p:cNvGrpSpPr/>
        <p:nvPr/>
      </p:nvGrpSpPr>
      <p:grpSpPr>
        <a:xfrm>
          <a:off x="0" y="0"/>
          <a:ext cx="0" cy="0"/>
          <a:chOff x="0" y="0"/>
          <a:chExt cx="0" cy="0"/>
        </a:xfrm>
      </p:grpSpPr>
      <p:sp>
        <p:nvSpPr>
          <p:cNvPr id="861" name="Google Shape;861;p1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was the best thing that happened during the weekend?</a:t>
            </a:r>
            <a:endParaRPr/>
          </a:p>
          <a:p>
            <a:pPr marL="0" lvl="0" indent="0" algn="l" rtl="0">
              <a:spcBef>
                <a:spcPts val="0"/>
              </a:spcBef>
              <a:spcAft>
                <a:spcPts val="0"/>
              </a:spcAft>
              <a:buNone/>
            </a:pPr>
            <a:endParaRPr/>
          </a:p>
          <a:p>
            <a:pPr marL="0" lvl="0" indent="0" algn="l" rtl="0">
              <a:spcBef>
                <a:spcPts val="0"/>
              </a:spcBef>
              <a:spcAft>
                <a:spcPts val="0"/>
              </a:spcAft>
              <a:buNone/>
            </a:pPr>
            <a:r>
              <a:rPr lang="en"/>
              <a:t>The best thing that happened during the weekend was ____________________________.</a:t>
            </a:r>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Shape 866"/>
        <p:cNvGrpSpPr/>
        <p:nvPr/>
      </p:nvGrpSpPr>
      <p:grpSpPr>
        <a:xfrm>
          <a:off x="0" y="0"/>
          <a:ext cx="0" cy="0"/>
          <a:chOff x="0" y="0"/>
          <a:chExt cx="0" cy="0"/>
        </a:xfrm>
      </p:grpSpPr>
      <p:sp>
        <p:nvSpPr>
          <p:cNvPr id="867" name="Google Shape;867;p15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would you respond if Mr. Ferlazzo asked,”Can I have some of your lunch?  I’m very hungry today.”</a:t>
            </a:r>
            <a:endParaRPr/>
          </a:p>
          <a:p>
            <a:pPr marL="0" lvl="0" indent="0" algn="l" rtl="0">
              <a:spcBef>
                <a:spcPts val="0"/>
              </a:spcBef>
              <a:spcAft>
                <a:spcPts val="0"/>
              </a:spcAft>
              <a:buNone/>
            </a:pPr>
            <a:endParaRPr/>
          </a:p>
          <a:p>
            <a:pPr marL="0" lvl="0" indent="0" algn="l" rtl="0">
              <a:spcBef>
                <a:spcPts val="0"/>
              </a:spcBef>
              <a:spcAft>
                <a:spcPts val="0"/>
              </a:spcAft>
              <a:buNone/>
            </a:pPr>
            <a:r>
              <a:rPr lang="en"/>
              <a:t>I would respond by saying, “___________________”</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500" b="1">
                <a:solidFill>
                  <a:schemeClr val="dk2"/>
                </a:solidFill>
              </a:rPr>
              <a:t>What is your favorite drink? </a:t>
            </a:r>
            <a:endParaRPr/>
          </a:p>
        </p:txBody>
      </p:sp>
      <p:sp>
        <p:nvSpPr>
          <p:cNvPr id="172" name="Google Shape;172;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My favorite drink is __________________________.</a:t>
            </a:r>
            <a:endParaRPr sz="3000"/>
          </a:p>
          <a:p>
            <a:pPr marL="0" lvl="0" indent="0" algn="l" rtl="0">
              <a:spcBef>
                <a:spcPts val="1600"/>
              </a:spcBef>
              <a:spcAft>
                <a:spcPts val="1600"/>
              </a:spcAft>
              <a:buNone/>
            </a:pPr>
            <a:r>
              <a:rPr lang="en" sz="3000"/>
              <a:t>My favorite drink is _____________________ because __________________.</a:t>
            </a:r>
            <a:endParaRPr sz="300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Shape 872"/>
        <p:cNvGrpSpPr/>
        <p:nvPr/>
      </p:nvGrpSpPr>
      <p:grpSpPr>
        <a:xfrm>
          <a:off x="0" y="0"/>
          <a:ext cx="0" cy="0"/>
          <a:chOff x="0" y="0"/>
          <a:chExt cx="0" cy="0"/>
        </a:xfrm>
      </p:grpSpPr>
      <p:sp>
        <p:nvSpPr>
          <p:cNvPr id="873" name="Google Shape;873;p1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would you respond if your friend said Lionel Messi is the best soccer player in the world?</a:t>
            </a:r>
            <a:endParaRPr/>
          </a:p>
          <a:p>
            <a:pPr marL="0" lvl="0" indent="0" algn="l" rtl="0">
              <a:spcBef>
                <a:spcPts val="0"/>
              </a:spcBef>
              <a:spcAft>
                <a:spcPts val="0"/>
              </a:spcAft>
              <a:buNone/>
            </a:pPr>
            <a:endParaRPr/>
          </a:p>
          <a:p>
            <a:pPr marL="0" lvl="0" indent="0" algn="l" rtl="0">
              <a:spcBef>
                <a:spcPts val="0"/>
              </a:spcBef>
              <a:spcAft>
                <a:spcPts val="0"/>
              </a:spcAft>
              <a:buNone/>
            </a:pPr>
            <a:r>
              <a:rPr lang="en"/>
              <a:t>I would respond by saying, “_________________.”</a:t>
            </a:r>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879" name="Google Shape;879;p15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kind of meat?</a:t>
            </a:r>
            <a:endParaRPr/>
          </a:p>
        </p:txBody>
      </p:sp>
      <p:sp>
        <p:nvSpPr>
          <p:cNvPr id="880" name="Google Shape;880;p15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200"/>
              <a:t>My favorite kind of meat is ____________________because __________________.</a:t>
            </a:r>
            <a:endParaRPr sz="320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sp>
        <p:nvSpPr>
          <p:cNvPr id="885" name="Google Shape;885;p1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vegetable?</a:t>
            </a:r>
            <a:endParaRPr/>
          </a:p>
        </p:txBody>
      </p:sp>
      <p:sp>
        <p:nvSpPr>
          <p:cNvPr id="886" name="Google Shape;886;p15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400"/>
              <a:t>My favorite vegetable is _______________________ because _________________________.</a:t>
            </a:r>
            <a:endParaRPr sz="340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Shape 890"/>
        <p:cNvGrpSpPr/>
        <p:nvPr/>
      </p:nvGrpSpPr>
      <p:grpSpPr>
        <a:xfrm>
          <a:off x="0" y="0"/>
          <a:ext cx="0" cy="0"/>
          <a:chOff x="0" y="0"/>
          <a:chExt cx="0" cy="0"/>
        </a:xfrm>
      </p:grpSpPr>
      <p:sp>
        <p:nvSpPr>
          <p:cNvPr id="891" name="Google Shape;891;p15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over the weekend?</a:t>
            </a:r>
            <a:endParaRPr/>
          </a:p>
        </p:txBody>
      </p:sp>
      <p:sp>
        <p:nvSpPr>
          <p:cNvPr id="892" name="Google Shape;892;p15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100"/>
              <a:t>I ____________________, _______________________, and ________________________ over the weekend.</a:t>
            </a:r>
            <a:endParaRPr sz="310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Shape 896"/>
        <p:cNvGrpSpPr/>
        <p:nvPr/>
      </p:nvGrpSpPr>
      <p:grpSpPr>
        <a:xfrm>
          <a:off x="0" y="0"/>
          <a:ext cx="0" cy="0"/>
          <a:chOff x="0" y="0"/>
          <a:chExt cx="0" cy="0"/>
        </a:xfrm>
      </p:grpSpPr>
      <p:sp>
        <p:nvSpPr>
          <p:cNvPr id="897" name="Google Shape;897;p1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nicest present anyone has ever given you?</a:t>
            </a:r>
            <a:endParaRPr/>
          </a:p>
          <a:p>
            <a:pPr marL="0" lvl="0" indent="0" algn="l" rtl="0">
              <a:spcBef>
                <a:spcPts val="0"/>
              </a:spcBef>
              <a:spcAft>
                <a:spcPts val="0"/>
              </a:spcAft>
              <a:buNone/>
            </a:pPr>
            <a:endParaRPr/>
          </a:p>
          <a:p>
            <a:pPr marL="0" lvl="0" indent="0" algn="l" rtl="0">
              <a:spcBef>
                <a:spcPts val="0"/>
              </a:spcBef>
              <a:spcAft>
                <a:spcPts val="0"/>
              </a:spcAft>
              <a:buNone/>
            </a:pPr>
            <a:r>
              <a:rPr lang="en"/>
              <a:t>The nicest present I have ever been given is _________________.  ______________ gave it to me.</a:t>
            </a:r>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Shape 902"/>
        <p:cNvGrpSpPr/>
        <p:nvPr/>
      </p:nvGrpSpPr>
      <p:grpSpPr>
        <a:xfrm>
          <a:off x="0" y="0"/>
          <a:ext cx="0" cy="0"/>
          <a:chOff x="0" y="0"/>
          <a:chExt cx="0" cy="0"/>
        </a:xfrm>
      </p:grpSpPr>
      <p:sp>
        <p:nvSpPr>
          <p:cNvPr id="903" name="Google Shape;903;p15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300"/>
              <a:t>What is one nice thing you can say about a student in this class?</a:t>
            </a:r>
            <a:endParaRPr sz="3300"/>
          </a:p>
          <a:p>
            <a:pPr marL="0" lvl="0" indent="0" algn="l" rtl="0">
              <a:spcBef>
                <a:spcPts val="0"/>
              </a:spcBef>
              <a:spcAft>
                <a:spcPts val="0"/>
              </a:spcAft>
              <a:buNone/>
            </a:pPr>
            <a:endParaRPr sz="3300"/>
          </a:p>
          <a:p>
            <a:pPr marL="0" lvl="0" indent="0" algn="l" rtl="0">
              <a:spcBef>
                <a:spcPts val="0"/>
              </a:spcBef>
              <a:spcAft>
                <a:spcPts val="0"/>
              </a:spcAft>
              <a:buNone/>
            </a:pPr>
            <a:r>
              <a:rPr lang="en" sz="3300"/>
              <a:t>I think___________________ is _________________.</a:t>
            </a:r>
            <a:endParaRPr sz="330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Shape 908"/>
        <p:cNvGrpSpPr/>
        <p:nvPr/>
      </p:nvGrpSpPr>
      <p:grpSpPr>
        <a:xfrm>
          <a:off x="0" y="0"/>
          <a:ext cx="0" cy="0"/>
          <a:chOff x="0" y="0"/>
          <a:chExt cx="0" cy="0"/>
        </a:xfrm>
      </p:grpSpPr>
      <p:sp>
        <p:nvSpPr>
          <p:cNvPr id="909" name="Google Shape;909;p1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one nice or bad thing that you can say about Mr. Ferlazzo or Mr. Rodriguez?</a:t>
            </a:r>
            <a:endParaRPr/>
          </a:p>
          <a:p>
            <a:pPr marL="0" lvl="0" indent="0" algn="l" rtl="0">
              <a:spcBef>
                <a:spcPts val="0"/>
              </a:spcBef>
              <a:spcAft>
                <a:spcPts val="0"/>
              </a:spcAft>
              <a:buNone/>
            </a:pPr>
            <a:endParaRPr/>
          </a:p>
          <a:p>
            <a:pPr marL="0" lvl="0" indent="0" algn="l" rtl="0">
              <a:spcBef>
                <a:spcPts val="0"/>
              </a:spcBef>
              <a:spcAft>
                <a:spcPts val="0"/>
              </a:spcAft>
              <a:buNone/>
            </a:pPr>
            <a:r>
              <a:rPr lang="en"/>
              <a:t>I think _____________________ is ____________.</a:t>
            </a:r>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Shape 914"/>
        <p:cNvGrpSpPr/>
        <p:nvPr/>
      </p:nvGrpSpPr>
      <p:grpSpPr>
        <a:xfrm>
          <a:off x="0" y="0"/>
          <a:ext cx="0" cy="0"/>
          <a:chOff x="0" y="0"/>
          <a:chExt cx="0" cy="0"/>
        </a:xfrm>
      </p:grpSpPr>
      <p:sp>
        <p:nvSpPr>
          <p:cNvPr id="915" name="Google Shape;915;p1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two things you are looking forward to doing this weekend?</a:t>
            </a:r>
            <a:endParaRPr/>
          </a:p>
          <a:p>
            <a:pPr marL="0" lvl="0" indent="0" algn="l" rtl="0">
              <a:spcBef>
                <a:spcPts val="0"/>
              </a:spcBef>
              <a:spcAft>
                <a:spcPts val="0"/>
              </a:spcAft>
              <a:buNone/>
            </a:pPr>
            <a:endParaRPr/>
          </a:p>
          <a:p>
            <a:pPr marL="0" lvl="0" indent="0" algn="l" rtl="0">
              <a:spcBef>
                <a:spcPts val="0"/>
              </a:spcBef>
              <a:spcAft>
                <a:spcPts val="0"/>
              </a:spcAft>
              <a:buNone/>
            </a:pPr>
            <a:r>
              <a:rPr lang="en"/>
              <a:t>I am looking forward to _________________ and ___________________.</a:t>
            </a:r>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Shape 920"/>
        <p:cNvGrpSpPr/>
        <p:nvPr/>
      </p:nvGrpSpPr>
      <p:grpSpPr>
        <a:xfrm>
          <a:off x="0" y="0"/>
          <a:ext cx="0" cy="0"/>
          <a:chOff x="0" y="0"/>
          <a:chExt cx="0" cy="0"/>
        </a:xfrm>
      </p:grpSpPr>
      <p:sp>
        <p:nvSpPr>
          <p:cNvPr id="921" name="Google Shape;921;p1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700"/>
              <a:t>Please tell us a joke in English.</a:t>
            </a:r>
            <a:endParaRPr sz="3700"/>
          </a:p>
        </p:txBody>
      </p:sp>
      <p:sp>
        <p:nvSpPr>
          <p:cNvPr id="922" name="Google Shape;922;p16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Shape 926"/>
        <p:cNvGrpSpPr/>
        <p:nvPr/>
      </p:nvGrpSpPr>
      <p:grpSpPr>
        <a:xfrm>
          <a:off x="0" y="0"/>
          <a:ext cx="0" cy="0"/>
          <a:chOff x="0" y="0"/>
          <a:chExt cx="0" cy="0"/>
        </a:xfrm>
      </p:grpSpPr>
      <p:sp>
        <p:nvSpPr>
          <p:cNvPr id="927" name="Google Shape;927;p16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would your parent or guardian describe you?</a:t>
            </a:r>
            <a:endParaRPr/>
          </a:p>
        </p:txBody>
      </p:sp>
      <p:sp>
        <p:nvSpPr>
          <p:cNvPr id="928" name="Google Shape;928;p16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My parent or guardian would say I am _________________, _________________, and _______________________.</a:t>
            </a:r>
            <a:endParaRPr sz="3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best thing that has happened to you this week?</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The best thing that has happened to me this week is _________________________.</a:t>
            </a:r>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Shape 932"/>
        <p:cNvGrpSpPr/>
        <p:nvPr/>
      </p:nvGrpSpPr>
      <p:grpSpPr>
        <a:xfrm>
          <a:off x="0" y="0"/>
          <a:ext cx="0" cy="0"/>
          <a:chOff x="0" y="0"/>
          <a:chExt cx="0" cy="0"/>
        </a:xfrm>
      </p:grpSpPr>
      <p:sp>
        <p:nvSpPr>
          <p:cNvPr id="933" name="Google Shape;933;p16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would your math teacher say about you?</a:t>
            </a:r>
            <a:endParaRPr/>
          </a:p>
        </p:txBody>
      </p:sp>
      <p:sp>
        <p:nvSpPr>
          <p:cNvPr id="934" name="Google Shape;934;p16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800"/>
              <a:t>My math teacher would say I __________________________ because ______________________.</a:t>
            </a:r>
            <a:endParaRPr sz="280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sp>
        <p:nvSpPr>
          <p:cNvPr id="939" name="Google Shape;939;p1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lunch served at the school cafeteria?</a:t>
            </a:r>
            <a:endParaRPr/>
          </a:p>
          <a:p>
            <a:pPr marL="0" lvl="0" indent="0" algn="l" rtl="0">
              <a:spcBef>
                <a:spcPts val="0"/>
              </a:spcBef>
              <a:spcAft>
                <a:spcPts val="0"/>
              </a:spcAft>
              <a:buNone/>
            </a:pPr>
            <a:endParaRPr/>
          </a:p>
          <a:p>
            <a:pPr marL="0" lvl="0" indent="0" algn="l" rtl="0">
              <a:spcBef>
                <a:spcPts val="0"/>
              </a:spcBef>
              <a:spcAft>
                <a:spcPts val="0"/>
              </a:spcAft>
              <a:buNone/>
            </a:pPr>
            <a:r>
              <a:rPr lang="en"/>
              <a:t>My favorite lunch at the cafeteria is ________________________.</a:t>
            </a:r>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Shape 944"/>
        <p:cNvGrpSpPr/>
        <p:nvPr/>
      </p:nvGrpSpPr>
      <p:grpSpPr>
        <a:xfrm>
          <a:off x="0" y="0"/>
          <a:ext cx="0" cy="0"/>
          <a:chOff x="0" y="0"/>
          <a:chExt cx="0" cy="0"/>
        </a:xfrm>
      </p:grpSpPr>
      <p:sp>
        <p:nvSpPr>
          <p:cNvPr id="945" name="Google Shape;945;p1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Zombies are coming. What is the first thing you do?</a:t>
            </a:r>
            <a:endParaRPr/>
          </a:p>
        </p:txBody>
      </p:sp>
      <p:sp>
        <p:nvSpPr>
          <p:cNvPr id="946" name="Google Shape;946;p16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If I saw Zombies coming, the first thing I would do is _____________________.</a:t>
            </a:r>
            <a:endParaRPr sz="300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Shape 950"/>
        <p:cNvGrpSpPr/>
        <p:nvPr/>
      </p:nvGrpSpPr>
      <p:grpSpPr>
        <a:xfrm>
          <a:off x="0" y="0"/>
          <a:ext cx="0" cy="0"/>
          <a:chOff x="0" y="0"/>
          <a:chExt cx="0" cy="0"/>
        </a:xfrm>
      </p:grpSpPr>
      <p:sp>
        <p:nvSpPr>
          <p:cNvPr id="951" name="Google Shape;951;p1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aliens from another planet came and asked you to go with them, would you?</a:t>
            </a:r>
            <a:endParaRPr/>
          </a:p>
          <a:p>
            <a:pPr marL="0" lvl="0" indent="0" algn="l" rtl="0">
              <a:spcBef>
                <a:spcPts val="0"/>
              </a:spcBef>
              <a:spcAft>
                <a:spcPts val="0"/>
              </a:spcAft>
              <a:buNone/>
            </a:pPr>
            <a:endParaRPr/>
          </a:p>
          <a:p>
            <a:pPr marL="0" lvl="0" indent="0" algn="l" rtl="0">
              <a:spcBef>
                <a:spcPts val="0"/>
              </a:spcBef>
              <a:spcAft>
                <a:spcPts val="0"/>
              </a:spcAft>
              <a:buNone/>
            </a:pPr>
            <a:r>
              <a:rPr lang="en" sz="3500"/>
              <a:t>I would go/would not go with aliens if they asked me to go with them because _________________.</a:t>
            </a:r>
            <a:endParaRPr sz="3500"/>
          </a:p>
        </p:txBody>
      </p:sp>
      <p:sp>
        <p:nvSpPr>
          <p:cNvPr id="952" name="Google Shape;952;p167"/>
          <p:cNvSpPr txBox="1">
            <a:spLocks noGrp="1"/>
          </p:cNvSpPr>
          <p:nvPr>
            <p:ph type="body" idx="1"/>
          </p:nvPr>
        </p:nvSpPr>
        <p:spPr>
          <a:xfrm>
            <a:off x="311700" y="4519625"/>
            <a:ext cx="8520600" cy="49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Shape 956"/>
        <p:cNvGrpSpPr/>
        <p:nvPr/>
      </p:nvGrpSpPr>
      <p:grpSpPr>
        <a:xfrm>
          <a:off x="0" y="0"/>
          <a:ext cx="0" cy="0"/>
          <a:chOff x="0" y="0"/>
          <a:chExt cx="0" cy="0"/>
        </a:xfrm>
      </p:grpSpPr>
      <p:sp>
        <p:nvSpPr>
          <p:cNvPr id="957" name="Google Shape;957;p16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piece of clothing?</a:t>
            </a:r>
            <a:endParaRPr/>
          </a:p>
        </p:txBody>
      </p:sp>
      <p:sp>
        <p:nvSpPr>
          <p:cNvPr id="958" name="Google Shape;958;p1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200"/>
              <a:t>My favorite piece of clothing is ____________________ because _____________________.</a:t>
            </a:r>
            <a:endParaRPr sz="320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Shape 962"/>
        <p:cNvGrpSpPr/>
        <p:nvPr/>
      </p:nvGrpSpPr>
      <p:grpSpPr>
        <a:xfrm>
          <a:off x="0" y="0"/>
          <a:ext cx="0" cy="0"/>
          <a:chOff x="0" y="0"/>
          <a:chExt cx="0" cy="0"/>
        </a:xfrm>
      </p:grpSpPr>
      <p:sp>
        <p:nvSpPr>
          <p:cNvPr id="963" name="Google Shape;963;p16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holiday?</a:t>
            </a:r>
            <a:endParaRPr/>
          </a:p>
        </p:txBody>
      </p:sp>
      <p:sp>
        <p:nvSpPr>
          <p:cNvPr id="964" name="Google Shape;964;p16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400"/>
              <a:t>My favorite holiday is ______________________ because __________________.</a:t>
            </a:r>
            <a:endParaRPr sz="340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Shape 968"/>
        <p:cNvGrpSpPr/>
        <p:nvPr/>
      </p:nvGrpSpPr>
      <p:grpSpPr>
        <a:xfrm>
          <a:off x="0" y="0"/>
          <a:ext cx="0" cy="0"/>
          <a:chOff x="0" y="0"/>
          <a:chExt cx="0" cy="0"/>
        </a:xfrm>
      </p:grpSpPr>
      <p:sp>
        <p:nvSpPr>
          <p:cNvPr id="969" name="Google Shape;969;p1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time of day?</a:t>
            </a:r>
            <a:endParaRPr/>
          </a:p>
        </p:txBody>
      </p:sp>
      <p:sp>
        <p:nvSpPr>
          <p:cNvPr id="970" name="Google Shape;970;p17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200"/>
              <a:t>My favorite time of day is ___________________ because ______________.</a:t>
            </a:r>
            <a:endParaRPr sz="3200"/>
          </a:p>
          <a:p>
            <a:pPr marL="0" lvl="0" indent="0" algn="l" rtl="0">
              <a:spcBef>
                <a:spcPts val="1600"/>
              </a:spcBef>
              <a:spcAft>
                <a:spcPts val="0"/>
              </a:spcAft>
              <a:buNone/>
            </a:pPr>
            <a:endParaRPr sz="3200"/>
          </a:p>
          <a:p>
            <a:pPr marL="0" lvl="0" indent="0" algn="l" rtl="0">
              <a:spcBef>
                <a:spcPts val="1600"/>
              </a:spcBef>
              <a:spcAft>
                <a:spcPts val="1600"/>
              </a:spcAft>
              <a:buNone/>
            </a:pPr>
            <a:r>
              <a:rPr lang="en" sz="3200"/>
              <a:t>Morning, afternoon, evening, night</a:t>
            </a:r>
            <a:endParaRPr sz="320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Shape 974"/>
        <p:cNvGrpSpPr/>
        <p:nvPr/>
      </p:nvGrpSpPr>
      <p:grpSpPr>
        <a:xfrm>
          <a:off x="0" y="0"/>
          <a:ext cx="0" cy="0"/>
          <a:chOff x="0" y="0"/>
          <a:chExt cx="0" cy="0"/>
        </a:xfrm>
      </p:grpSpPr>
      <p:sp>
        <p:nvSpPr>
          <p:cNvPr id="975" name="Google Shape;975;p17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 you like dogs or cats more?</a:t>
            </a:r>
            <a:endParaRPr/>
          </a:p>
        </p:txBody>
      </p:sp>
      <p:sp>
        <p:nvSpPr>
          <p:cNvPr id="976" name="Google Shape;976;p17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I like dogs/cats more because ____________________________.</a:t>
            </a:r>
            <a:endParaRPr sz="300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1" name="Google Shape;981;p1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Would you like to change your name?</a:t>
            </a:r>
            <a:endParaRPr/>
          </a:p>
        </p:txBody>
      </p:sp>
      <p:sp>
        <p:nvSpPr>
          <p:cNvPr id="982" name="Google Shape;982;p17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a:t>No, I do not want to change my name because __________________________.</a:t>
            </a:r>
            <a:endParaRPr sz="2700"/>
          </a:p>
          <a:p>
            <a:pPr marL="0" lvl="0" indent="0" algn="l" rtl="0">
              <a:spcBef>
                <a:spcPts val="1600"/>
              </a:spcBef>
              <a:spcAft>
                <a:spcPts val="0"/>
              </a:spcAft>
              <a:buNone/>
            </a:pPr>
            <a:endParaRPr sz="2700"/>
          </a:p>
          <a:p>
            <a:pPr marL="0" lvl="0" indent="0" algn="l" rtl="0">
              <a:spcBef>
                <a:spcPts val="1600"/>
              </a:spcBef>
              <a:spcAft>
                <a:spcPts val="1600"/>
              </a:spcAft>
              <a:buNone/>
            </a:pPr>
            <a:r>
              <a:rPr lang="en" sz="2700"/>
              <a:t>Yes, I would like to change my name to ___________ because ______________.</a:t>
            </a:r>
            <a:endParaRPr sz="270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Shape 986"/>
        <p:cNvGrpSpPr/>
        <p:nvPr/>
      </p:nvGrpSpPr>
      <p:grpSpPr>
        <a:xfrm>
          <a:off x="0" y="0"/>
          <a:ext cx="0" cy="0"/>
          <a:chOff x="0" y="0"/>
          <a:chExt cx="0" cy="0"/>
        </a:xfrm>
      </p:grpSpPr>
      <p:sp>
        <p:nvSpPr>
          <p:cNvPr id="987" name="Google Shape;987;p1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Mr. Rodriguez’s last day.  What would you like to say to him?</a:t>
            </a:r>
            <a:endParaRPr/>
          </a:p>
          <a:p>
            <a:pPr marL="0" lvl="0" indent="0" algn="l" rtl="0">
              <a:spcBef>
                <a:spcPts val="0"/>
              </a:spcBef>
              <a:spcAft>
                <a:spcPts val="0"/>
              </a:spcAft>
              <a:buNone/>
            </a:pPr>
            <a:endParaRPr/>
          </a:p>
          <a:p>
            <a:pPr marL="0" lvl="0" indent="0" algn="l" rtl="0">
              <a:spcBef>
                <a:spcPts val="0"/>
              </a:spcBef>
              <a:spcAft>
                <a:spcPts val="0"/>
              </a:spcAft>
              <a:buNone/>
            </a:pPr>
            <a:r>
              <a:rPr lang="en"/>
              <a:t>I would like to say _______________________</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500" b="1">
                <a:solidFill>
                  <a:schemeClr val="dk2"/>
                </a:solidFill>
              </a:rPr>
              <a:t>What is one thing you are going to do this weekend?</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None/>
            </a:pPr>
            <a:r>
              <a:rPr lang="en" sz="3500" b="1">
                <a:solidFill>
                  <a:schemeClr val="dk2"/>
                </a:solidFill>
              </a:rPr>
              <a:t>I am going to __________________.</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Clr>
                <a:schemeClr val="dk1"/>
              </a:buClr>
              <a:buSzPts val="1100"/>
              <a:buFont typeface="Arial"/>
              <a:buNone/>
            </a:pPr>
            <a:r>
              <a:rPr lang="en" sz="3500" b="1">
                <a:solidFill>
                  <a:schemeClr val="dk2"/>
                </a:solidFill>
              </a:rPr>
              <a:t>I am going to _______________.  I am also going to _______________.o</a:t>
            </a:r>
            <a:endParaRPr sz="3500" b="1">
              <a:solidFill>
                <a:schemeClr val="dk2"/>
              </a:solidFill>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Shape 992"/>
        <p:cNvGrpSpPr/>
        <p:nvPr/>
      </p:nvGrpSpPr>
      <p:grpSpPr>
        <a:xfrm>
          <a:off x="0" y="0"/>
          <a:ext cx="0" cy="0"/>
          <a:chOff x="0" y="0"/>
          <a:chExt cx="0" cy="0"/>
        </a:xfrm>
      </p:grpSpPr>
      <p:sp>
        <p:nvSpPr>
          <p:cNvPr id="993" name="Google Shape;993;p17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during the three-day weekend?</a:t>
            </a:r>
            <a:endParaRPr/>
          </a:p>
          <a:p>
            <a:pPr marL="0" lvl="0" indent="0" algn="l" rtl="0">
              <a:spcBef>
                <a:spcPts val="0"/>
              </a:spcBef>
              <a:spcAft>
                <a:spcPts val="0"/>
              </a:spcAft>
              <a:buNone/>
            </a:pPr>
            <a:endParaRPr/>
          </a:p>
          <a:p>
            <a:pPr marL="0" lvl="0" indent="0" algn="l" rtl="0">
              <a:spcBef>
                <a:spcPts val="0"/>
              </a:spcBef>
              <a:spcAft>
                <a:spcPts val="0"/>
              </a:spcAft>
              <a:buNone/>
            </a:pPr>
            <a:r>
              <a:rPr lang="en"/>
              <a:t>I _________________, __________________ and ___________________.</a:t>
            </a:r>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Shape 998"/>
        <p:cNvGrpSpPr/>
        <p:nvPr/>
      </p:nvGrpSpPr>
      <p:grpSpPr>
        <a:xfrm>
          <a:off x="0" y="0"/>
          <a:ext cx="0" cy="0"/>
          <a:chOff x="0" y="0"/>
          <a:chExt cx="0" cy="0"/>
        </a:xfrm>
      </p:grpSpPr>
      <p:sp>
        <p:nvSpPr>
          <p:cNvPr id="999" name="Google Shape;999;p17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Would you like to live forever and never die?</a:t>
            </a:r>
            <a:endParaRPr/>
          </a:p>
        </p:txBody>
      </p:sp>
      <p:sp>
        <p:nvSpPr>
          <p:cNvPr id="1000" name="Google Shape;1000;p17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Yes/No, I would/would not like to live forever and never die because __________________________________.</a:t>
            </a:r>
            <a:endParaRPr sz="300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Shape 1004"/>
        <p:cNvGrpSpPr/>
        <p:nvPr/>
      </p:nvGrpSpPr>
      <p:grpSpPr>
        <a:xfrm>
          <a:off x="0" y="0"/>
          <a:ext cx="0" cy="0"/>
          <a:chOff x="0" y="0"/>
          <a:chExt cx="0" cy="0"/>
        </a:xfrm>
      </p:grpSpPr>
      <p:sp>
        <p:nvSpPr>
          <p:cNvPr id="1005" name="Google Shape;1005;p17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memory?</a:t>
            </a:r>
            <a:endParaRPr/>
          </a:p>
        </p:txBody>
      </p:sp>
      <p:sp>
        <p:nvSpPr>
          <p:cNvPr id="1006" name="Google Shape;1006;p17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300"/>
              <a:t>My favorite memory is _________________________________.</a:t>
            </a:r>
            <a:endParaRPr sz="330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Shape 1010"/>
        <p:cNvGrpSpPr/>
        <p:nvPr/>
      </p:nvGrpSpPr>
      <p:grpSpPr>
        <a:xfrm>
          <a:off x="0" y="0"/>
          <a:ext cx="0" cy="0"/>
          <a:chOff x="0" y="0"/>
          <a:chExt cx="0" cy="0"/>
        </a:xfrm>
      </p:grpSpPr>
      <p:sp>
        <p:nvSpPr>
          <p:cNvPr id="1011" name="Google Shape;1011;p1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ice cream?</a:t>
            </a:r>
            <a:endParaRPr/>
          </a:p>
        </p:txBody>
      </p:sp>
      <p:sp>
        <p:nvSpPr>
          <p:cNvPr id="1012" name="Google Shape;1012;p17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200"/>
              <a:t>My favorite ice cream is _______________________________________.</a:t>
            </a:r>
            <a:endParaRPr sz="320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Shape 1016"/>
        <p:cNvGrpSpPr/>
        <p:nvPr/>
      </p:nvGrpSpPr>
      <p:grpSpPr>
        <a:xfrm>
          <a:off x="0" y="0"/>
          <a:ext cx="0" cy="0"/>
          <a:chOff x="0" y="0"/>
          <a:chExt cx="0" cy="0"/>
        </a:xfrm>
      </p:grpSpPr>
      <p:sp>
        <p:nvSpPr>
          <p:cNvPr id="1017" name="Google Shape;1017;p1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you going to do during the weekend?</a:t>
            </a:r>
            <a:endParaRPr/>
          </a:p>
        </p:txBody>
      </p:sp>
      <p:sp>
        <p:nvSpPr>
          <p:cNvPr id="1018" name="Google Shape;1018;p17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200"/>
              <a:t>I am going to ______________________________ and ___________________________.</a:t>
            </a:r>
            <a:endParaRPr sz="320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Shape 1022"/>
        <p:cNvGrpSpPr/>
        <p:nvPr/>
      </p:nvGrpSpPr>
      <p:grpSpPr>
        <a:xfrm>
          <a:off x="0" y="0"/>
          <a:ext cx="0" cy="0"/>
          <a:chOff x="0" y="0"/>
          <a:chExt cx="0" cy="0"/>
        </a:xfrm>
      </p:grpSpPr>
      <p:sp>
        <p:nvSpPr>
          <p:cNvPr id="1023" name="Google Shape;1023;p17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was the best thing that happened to you during the weekend?</a:t>
            </a:r>
            <a:endParaRPr/>
          </a:p>
          <a:p>
            <a:pPr marL="0" lvl="0" indent="0" algn="l" rtl="0">
              <a:spcBef>
                <a:spcPts val="0"/>
              </a:spcBef>
              <a:spcAft>
                <a:spcPts val="0"/>
              </a:spcAft>
              <a:buNone/>
            </a:pPr>
            <a:endParaRPr/>
          </a:p>
          <a:p>
            <a:pPr marL="0" lvl="0" indent="0" algn="l" rtl="0">
              <a:spcBef>
                <a:spcPts val="0"/>
              </a:spcBef>
              <a:spcAft>
                <a:spcPts val="0"/>
              </a:spcAft>
              <a:buNone/>
            </a:pPr>
            <a:r>
              <a:rPr lang="en"/>
              <a:t>The best thing that happened to me during the weekend was ________________________.</a:t>
            </a:r>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Shape 1028"/>
        <p:cNvGrpSpPr/>
        <p:nvPr/>
      </p:nvGrpSpPr>
      <p:grpSpPr>
        <a:xfrm>
          <a:off x="0" y="0"/>
          <a:ext cx="0" cy="0"/>
          <a:chOff x="0" y="0"/>
          <a:chExt cx="0" cy="0"/>
        </a:xfrm>
      </p:grpSpPr>
      <p:sp>
        <p:nvSpPr>
          <p:cNvPr id="1029" name="Google Shape;1029;p18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many hours of sleep do you need each night to feel rested in the morning?</a:t>
            </a:r>
            <a:endParaRPr/>
          </a:p>
          <a:p>
            <a:pPr marL="0" lvl="0" indent="0" algn="l" rtl="0">
              <a:spcBef>
                <a:spcPts val="0"/>
              </a:spcBef>
              <a:spcAft>
                <a:spcPts val="0"/>
              </a:spcAft>
              <a:buNone/>
            </a:pPr>
            <a:endParaRPr/>
          </a:p>
          <a:p>
            <a:pPr marL="0" lvl="0" indent="0" algn="l" rtl="0">
              <a:spcBef>
                <a:spcPts val="0"/>
              </a:spcBef>
              <a:spcAft>
                <a:spcPts val="0"/>
              </a:spcAft>
              <a:buNone/>
            </a:pPr>
            <a:r>
              <a:rPr lang="en" sz="3300"/>
              <a:t>I need __________ hours of sleep each night to feel rested in the morning.  If I get fewer hours then I feel _____________________.</a:t>
            </a:r>
            <a:endParaRPr sz="330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Shape 1034"/>
        <p:cNvGrpSpPr/>
        <p:nvPr/>
      </p:nvGrpSpPr>
      <p:grpSpPr>
        <a:xfrm>
          <a:off x="0" y="0"/>
          <a:ext cx="0" cy="0"/>
          <a:chOff x="0" y="0"/>
          <a:chExt cx="0" cy="0"/>
        </a:xfrm>
      </p:grpSpPr>
      <p:sp>
        <p:nvSpPr>
          <p:cNvPr id="1035" name="Google Shape;1035;p18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book?</a:t>
            </a:r>
            <a:endParaRPr/>
          </a:p>
        </p:txBody>
      </p:sp>
      <p:sp>
        <p:nvSpPr>
          <p:cNvPr id="1036" name="Google Shape;1036;p18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a:t>My favorite book is ___________________________ because _______________.</a:t>
            </a:r>
            <a:endParaRPr sz="2700"/>
          </a:p>
          <a:p>
            <a:pPr marL="0" lvl="0" indent="0" algn="l" rtl="0">
              <a:spcBef>
                <a:spcPts val="1600"/>
              </a:spcBef>
              <a:spcAft>
                <a:spcPts val="0"/>
              </a:spcAft>
              <a:buNone/>
            </a:pPr>
            <a:endParaRPr sz="2700"/>
          </a:p>
          <a:p>
            <a:pPr marL="0" lvl="0" indent="0" algn="l" rtl="0">
              <a:spcBef>
                <a:spcPts val="1600"/>
              </a:spcBef>
              <a:spcAft>
                <a:spcPts val="1600"/>
              </a:spcAft>
              <a:buNone/>
            </a:pPr>
            <a:r>
              <a:rPr lang="en" sz="2700"/>
              <a:t>I don’t have a favorite book, but I have a favorite movie/TV show.  It is ________________________.  I like it because __________________________.</a:t>
            </a:r>
            <a:endParaRPr sz="270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Shape 1040"/>
        <p:cNvGrpSpPr/>
        <p:nvPr/>
      </p:nvGrpSpPr>
      <p:grpSpPr>
        <a:xfrm>
          <a:off x="0" y="0"/>
          <a:ext cx="0" cy="0"/>
          <a:chOff x="0" y="0"/>
          <a:chExt cx="0" cy="0"/>
        </a:xfrm>
      </p:grpSpPr>
      <p:sp>
        <p:nvSpPr>
          <p:cNvPr id="1041" name="Google Shape;1041;p1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activity that we do in class?</a:t>
            </a:r>
            <a:endParaRPr/>
          </a:p>
        </p:txBody>
      </p:sp>
      <p:sp>
        <p:nvSpPr>
          <p:cNvPr id="1042" name="Google Shape;1042;p18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900"/>
              <a:t>My favorite activity that we do in class is _____________________ because ____________________________________.</a:t>
            </a:r>
            <a:endParaRPr sz="390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Shape 1046"/>
        <p:cNvGrpSpPr/>
        <p:nvPr/>
      </p:nvGrpSpPr>
      <p:grpSpPr>
        <a:xfrm>
          <a:off x="0" y="0"/>
          <a:ext cx="0" cy="0"/>
          <a:chOff x="0" y="0"/>
          <a:chExt cx="0" cy="0"/>
        </a:xfrm>
      </p:grpSpPr>
      <p:sp>
        <p:nvSpPr>
          <p:cNvPr id="1047" name="Google Shape;1047;p18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some things you want to do this summer?</a:t>
            </a:r>
            <a:endParaRPr/>
          </a:p>
        </p:txBody>
      </p:sp>
      <p:sp>
        <p:nvSpPr>
          <p:cNvPr id="1048" name="Google Shape;1048;p18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300"/>
              <a:t>I want to _______________________________________, _____________________________, and _______________________________.</a:t>
            </a:r>
            <a:endParaRPr sz="33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Are you working very hard at learning English?</a:t>
            </a:r>
            <a:endParaRPr/>
          </a:p>
        </p:txBody>
      </p:sp>
      <p:sp>
        <p:nvSpPr>
          <p:cNvPr id="190" name="Google Shape;190;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Yes, _____________________________________.</a:t>
            </a:r>
            <a:endParaRPr sz="2900"/>
          </a:p>
          <a:p>
            <a:pPr marL="0" lvl="0" indent="0" algn="l" rtl="0">
              <a:spcBef>
                <a:spcPts val="1600"/>
              </a:spcBef>
              <a:spcAft>
                <a:spcPts val="1600"/>
              </a:spcAft>
              <a:buNone/>
            </a:pPr>
            <a:r>
              <a:rPr lang="en" sz="2900"/>
              <a:t>No, ______________________________________.</a:t>
            </a:r>
            <a:endParaRPr sz="290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Shape 1052"/>
        <p:cNvGrpSpPr/>
        <p:nvPr/>
      </p:nvGrpSpPr>
      <p:grpSpPr>
        <a:xfrm>
          <a:off x="0" y="0"/>
          <a:ext cx="0" cy="0"/>
          <a:chOff x="0" y="0"/>
          <a:chExt cx="0" cy="0"/>
        </a:xfrm>
      </p:grpSpPr>
      <p:sp>
        <p:nvSpPr>
          <p:cNvPr id="1053" name="Google Shape;1053;p1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word would you use to describe your experience this school year?</a:t>
            </a:r>
            <a:endParaRPr/>
          </a:p>
          <a:p>
            <a:pPr marL="0" lvl="0" indent="0" algn="l" rtl="0">
              <a:spcBef>
                <a:spcPts val="0"/>
              </a:spcBef>
              <a:spcAft>
                <a:spcPts val="0"/>
              </a:spcAft>
              <a:buNone/>
            </a:pPr>
            <a:endParaRPr/>
          </a:p>
          <a:p>
            <a:pPr marL="0" lvl="0" indent="0" algn="l" rtl="0">
              <a:spcBef>
                <a:spcPts val="0"/>
              </a:spcBef>
              <a:spcAft>
                <a:spcPts val="0"/>
              </a:spcAft>
              <a:buNone/>
            </a:pPr>
            <a:r>
              <a:rPr lang="en"/>
              <a:t>I would describe this school year with the word _____________________.</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you have a problem, who do you talk to?</a:t>
            </a:r>
            <a:endParaRPr/>
          </a:p>
        </p:txBody>
      </p:sp>
      <p:sp>
        <p:nvSpPr>
          <p:cNvPr id="196" name="Google Shape;196;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a:solidFill>
                  <a:srgbClr val="980000"/>
                </a:solidFill>
              </a:rPr>
              <a:t>When I have a problem, I talk to  _______________.</a:t>
            </a:r>
            <a:endParaRPr sz="2700">
              <a:solidFill>
                <a:srgbClr val="980000"/>
              </a:solidFill>
            </a:endParaRPr>
          </a:p>
          <a:p>
            <a:pPr marL="0" lvl="0" indent="0" algn="l" rtl="0">
              <a:spcBef>
                <a:spcPts val="1600"/>
              </a:spcBef>
              <a:spcAft>
                <a:spcPts val="0"/>
              </a:spcAft>
              <a:buNone/>
            </a:pPr>
            <a:endParaRPr sz="2700">
              <a:solidFill>
                <a:srgbClr val="980000"/>
              </a:solidFill>
            </a:endParaRPr>
          </a:p>
          <a:p>
            <a:pPr marL="0" lvl="0" indent="0" algn="l" rtl="0">
              <a:spcBef>
                <a:spcPts val="1600"/>
              </a:spcBef>
              <a:spcAft>
                <a:spcPts val="1600"/>
              </a:spcAft>
              <a:buNone/>
            </a:pPr>
            <a:r>
              <a:rPr lang="en" sz="2700">
                <a:solidFill>
                  <a:srgbClr val="980000"/>
                </a:solidFill>
              </a:rPr>
              <a:t>When I have a problem, I talk to __________________ because __________.</a:t>
            </a:r>
            <a:endParaRPr sz="2700">
              <a:solidFill>
                <a:srgbClr val="98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4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What do you worry about?</a:t>
            </a:r>
            <a:endParaRPr/>
          </a:p>
        </p:txBody>
      </p:sp>
      <p:sp>
        <p:nvSpPr>
          <p:cNvPr id="202" name="Google Shape;202;p4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300">
                <a:solidFill>
                  <a:srgbClr val="980000"/>
                </a:solidFill>
              </a:rPr>
              <a:t>I worry about _______________.</a:t>
            </a:r>
            <a:endParaRPr sz="4300">
              <a:solidFill>
                <a:srgbClr val="98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500" b="1">
                <a:solidFill>
                  <a:schemeClr val="dk2"/>
                </a:solidFill>
              </a:rPr>
              <a:t>What is the best thing that happened at home this week?</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None/>
            </a:pPr>
            <a:r>
              <a:rPr lang="en" sz="3500" b="1">
                <a:solidFill>
                  <a:schemeClr val="dk2"/>
                </a:solidFill>
              </a:rPr>
              <a:t>The best thing that happened at home this week was _______________.</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Clr>
                <a:schemeClr val="dk1"/>
              </a:buClr>
              <a:buSzPct val="31428"/>
              <a:buFont typeface="Arial"/>
              <a:buNone/>
            </a:pPr>
            <a:r>
              <a:rPr lang="en" sz="3500" b="1">
                <a:solidFill>
                  <a:schemeClr val="dk2"/>
                </a:solidFill>
              </a:rPr>
              <a:t>The best thing that happened at home this week was _______________.  It was the best thing that happened because ______.</a:t>
            </a:r>
            <a:endParaRPr sz="3500" b="1">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6"/>
          <p:cNvSpPr txBox="1">
            <a:spLocks noGrp="1"/>
          </p:cNvSpPr>
          <p:nvPr>
            <p:ph type="title"/>
          </p:nvPr>
        </p:nvSpPr>
        <p:spPr>
          <a:xfrm>
            <a:off x="311700" y="153700"/>
            <a:ext cx="8520600" cy="864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has been the best thing that has happened in school?</a:t>
            </a:r>
            <a:endParaRPr/>
          </a:p>
        </p:txBody>
      </p:sp>
      <p:sp>
        <p:nvSpPr>
          <p:cNvPr id="106" name="Google Shape;106;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lnSpc>
                <a:spcPct val="100000"/>
              </a:lnSpc>
              <a:spcBef>
                <a:spcPts val="0"/>
              </a:spcBef>
              <a:spcAft>
                <a:spcPts val="0"/>
              </a:spcAft>
              <a:buNone/>
            </a:pPr>
            <a:r>
              <a:rPr lang="en" sz="3500" b="1"/>
              <a:t>The best thing that has happened in school during the first ten days was ___________.</a:t>
            </a:r>
            <a:endParaRPr sz="3500" b="1"/>
          </a:p>
          <a:p>
            <a:pPr marL="0" lvl="0" indent="0" algn="l" rtl="0">
              <a:lnSpc>
                <a:spcPct val="100000"/>
              </a:lnSpc>
              <a:spcBef>
                <a:spcPts val="0"/>
              </a:spcBef>
              <a:spcAft>
                <a:spcPts val="0"/>
              </a:spcAft>
              <a:buNone/>
            </a:pPr>
            <a:endParaRPr sz="3500" b="1"/>
          </a:p>
          <a:p>
            <a:pPr marL="0" lvl="0" indent="0" algn="l" rtl="0">
              <a:lnSpc>
                <a:spcPct val="100000"/>
              </a:lnSpc>
              <a:spcBef>
                <a:spcPts val="0"/>
              </a:spcBef>
              <a:spcAft>
                <a:spcPts val="0"/>
              </a:spcAft>
              <a:buNone/>
            </a:pPr>
            <a:endParaRPr sz="3500" b="1"/>
          </a:p>
          <a:p>
            <a:pPr marL="0" lvl="0" indent="0" algn="l" rtl="0">
              <a:lnSpc>
                <a:spcPct val="100000"/>
              </a:lnSpc>
              <a:spcBef>
                <a:spcPts val="0"/>
              </a:spcBef>
              <a:spcAft>
                <a:spcPts val="0"/>
              </a:spcAft>
              <a:buClr>
                <a:schemeClr val="dk1"/>
              </a:buClr>
              <a:buSzPct val="31428"/>
              <a:buFont typeface="Arial"/>
              <a:buNone/>
            </a:pPr>
            <a:r>
              <a:rPr lang="en" sz="3500" b="1"/>
              <a:t>The best thing that has happened in school during the first ten days was ___________ because ____________.</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Have you used Brainpop,Lingo Hut, Ingles.com, English Central, Duolingo, Quill, Learning Chocolate,  or Raz Kids at home?</a:t>
            </a:r>
            <a:endParaRPr/>
          </a:p>
          <a:p>
            <a:pPr marL="0" lvl="0" indent="0" algn="l" rtl="0">
              <a:spcBef>
                <a:spcPts val="0"/>
              </a:spcBef>
              <a:spcAft>
                <a:spcPts val="0"/>
              </a:spcAft>
              <a:buNone/>
            </a:pPr>
            <a:endParaRPr/>
          </a:p>
          <a:p>
            <a:pPr marL="0" lvl="0" indent="0" algn="l" rtl="0">
              <a:spcBef>
                <a:spcPts val="0"/>
              </a:spcBef>
              <a:spcAft>
                <a:spcPts val="0"/>
              </a:spcAft>
              <a:buNone/>
            </a:pPr>
            <a:r>
              <a:rPr lang="en"/>
              <a:t>I did use ____________. I am a good student.</a:t>
            </a:r>
            <a:endParaRPr/>
          </a:p>
          <a:p>
            <a:pPr marL="0" lvl="0" indent="0" algn="l" rtl="0">
              <a:spcBef>
                <a:spcPts val="0"/>
              </a:spcBef>
              <a:spcAft>
                <a:spcPts val="0"/>
              </a:spcAft>
              <a:buNone/>
            </a:pPr>
            <a:endParaRPr/>
          </a:p>
          <a:p>
            <a:pPr marL="0" lvl="0" indent="0" algn="l" rtl="0">
              <a:spcBef>
                <a:spcPts val="0"/>
              </a:spcBef>
              <a:spcAft>
                <a:spcPts val="0"/>
              </a:spcAft>
              <a:buNone/>
            </a:pPr>
            <a:r>
              <a:rPr lang="en"/>
              <a:t>OR</a:t>
            </a:r>
            <a:endParaRPr/>
          </a:p>
          <a:p>
            <a:pPr marL="0" lvl="0" indent="0" algn="l" rtl="0">
              <a:spcBef>
                <a:spcPts val="0"/>
              </a:spcBef>
              <a:spcAft>
                <a:spcPts val="0"/>
              </a:spcAft>
              <a:buNone/>
            </a:pPr>
            <a:endParaRPr/>
          </a:p>
          <a:p>
            <a:pPr marL="0" lvl="0" indent="0" algn="l" rtl="0">
              <a:spcBef>
                <a:spcPts val="0"/>
              </a:spcBef>
              <a:spcAft>
                <a:spcPts val="0"/>
              </a:spcAft>
              <a:buNone/>
            </a:pPr>
            <a:r>
              <a:rPr lang="en"/>
              <a:t>I was a bad student. I have not used any of them. I did not use them because __________________.</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over the weekend?</a:t>
            </a:r>
            <a:endParaRPr/>
          </a:p>
        </p:txBody>
      </p:sp>
      <p:sp>
        <p:nvSpPr>
          <p:cNvPr id="220" name="Google Shape;220;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I ______________________________.</a:t>
            </a:r>
            <a:endParaRPr sz="2800"/>
          </a:p>
          <a:p>
            <a:pPr marL="0" lvl="0" indent="0" algn="l" rtl="0">
              <a:spcBef>
                <a:spcPts val="1600"/>
              </a:spcBef>
              <a:spcAft>
                <a:spcPts val="0"/>
              </a:spcAft>
              <a:buNone/>
            </a:pPr>
            <a:endParaRPr sz="2800"/>
          </a:p>
          <a:p>
            <a:pPr marL="0" lvl="0" indent="0" algn="l" rtl="0">
              <a:spcBef>
                <a:spcPts val="1600"/>
              </a:spcBef>
              <a:spcAft>
                <a:spcPts val="1600"/>
              </a:spcAft>
              <a:buNone/>
            </a:pPr>
            <a:r>
              <a:rPr lang="en" sz="2800"/>
              <a:t>I ______________________, ________________________, and ________________________.</a:t>
            </a:r>
            <a:endParaRPr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is your favorite teacher?</a:t>
            </a:r>
            <a:endParaRPr/>
          </a:p>
        </p:txBody>
      </p:sp>
      <p:sp>
        <p:nvSpPr>
          <p:cNvPr id="226" name="Google Shape;226;p4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My favorite teacher is ________________________________.</a:t>
            </a:r>
            <a:endParaRPr sz="3000"/>
          </a:p>
          <a:p>
            <a:pPr marL="0" lvl="0" indent="0" algn="l" rtl="0">
              <a:spcBef>
                <a:spcPts val="1600"/>
              </a:spcBef>
              <a:spcAft>
                <a:spcPts val="1600"/>
              </a:spcAft>
              <a:buNone/>
            </a:pPr>
            <a:r>
              <a:rPr lang="en" sz="3000"/>
              <a:t>My favorite teacher is ______________________________ because____________.</a:t>
            </a:r>
            <a:endParaRPr sz="3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Are you happy that you don’t have to go to school next week?</a:t>
            </a:r>
            <a:endParaRPr/>
          </a:p>
          <a:p>
            <a:pPr marL="0" lvl="0" indent="0" algn="l" rtl="0">
              <a:spcBef>
                <a:spcPts val="0"/>
              </a:spcBef>
              <a:spcAft>
                <a:spcPts val="0"/>
              </a:spcAft>
              <a:buNone/>
            </a:pPr>
            <a:endParaRPr/>
          </a:p>
          <a:p>
            <a:pPr marL="0" lvl="0" indent="0" algn="l" rtl="0">
              <a:spcBef>
                <a:spcPts val="0"/>
              </a:spcBef>
              <a:spcAft>
                <a:spcPts val="0"/>
              </a:spcAft>
              <a:buNone/>
            </a:pPr>
            <a:r>
              <a:rPr lang="en"/>
              <a:t>Yes, I am happy I don’t have to go to school next week because _____________________.</a:t>
            </a:r>
            <a:endParaRPr/>
          </a:p>
          <a:p>
            <a:pPr marL="0" lvl="0" indent="0" algn="l" rtl="0">
              <a:spcBef>
                <a:spcPts val="0"/>
              </a:spcBef>
              <a:spcAft>
                <a:spcPts val="0"/>
              </a:spcAft>
              <a:buNone/>
            </a:pPr>
            <a:endParaRPr/>
          </a:p>
          <a:p>
            <a:pPr marL="0" lvl="0" indent="0" algn="l" rtl="0">
              <a:spcBef>
                <a:spcPts val="0"/>
              </a:spcBef>
              <a:spcAft>
                <a:spcPts val="0"/>
              </a:spcAft>
              <a:buNone/>
            </a:pPr>
            <a:r>
              <a:rPr lang="en"/>
              <a:t>No, I am sad that I don’t have to go to school next week.  I am sad that I will not see Mr. Ferlazzo and I am sad because ________________.</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snack?</a:t>
            </a:r>
            <a:endParaRPr/>
          </a:p>
        </p:txBody>
      </p:sp>
      <p:sp>
        <p:nvSpPr>
          <p:cNvPr id="238" name="Google Shape;238;p4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My favorite snack is __________________________.</a:t>
            </a:r>
            <a:endParaRPr sz="3000"/>
          </a:p>
          <a:p>
            <a:pPr marL="0" lvl="0" indent="0" algn="l" rtl="0">
              <a:spcBef>
                <a:spcPts val="1600"/>
              </a:spcBef>
              <a:spcAft>
                <a:spcPts val="1600"/>
              </a:spcAft>
              <a:buNone/>
            </a:pPr>
            <a:r>
              <a:rPr lang="en" sz="3000"/>
              <a:t>My favorite snack is ______________________________ because __________________.</a:t>
            </a:r>
            <a:endParaRPr sz="3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is your favorite movie star?</a:t>
            </a:r>
            <a:endParaRPr/>
          </a:p>
        </p:txBody>
      </p:sp>
      <p:sp>
        <p:nvSpPr>
          <p:cNvPr id="244" name="Google Shape;244;p4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a:t>My favorite movie star is ______________________________.</a:t>
            </a:r>
            <a:endParaRPr sz="2600"/>
          </a:p>
          <a:p>
            <a:pPr marL="0" lvl="0" indent="0" algn="l" rtl="0">
              <a:spcBef>
                <a:spcPts val="1600"/>
              </a:spcBef>
              <a:spcAft>
                <a:spcPts val="0"/>
              </a:spcAft>
              <a:buNone/>
            </a:pPr>
            <a:endParaRPr sz="2600"/>
          </a:p>
          <a:p>
            <a:pPr marL="0" lvl="0" indent="0" algn="l" rtl="0">
              <a:spcBef>
                <a:spcPts val="1600"/>
              </a:spcBef>
              <a:spcAft>
                <a:spcPts val="1600"/>
              </a:spcAft>
              <a:buNone/>
            </a:pPr>
            <a:r>
              <a:rPr lang="en" sz="2600"/>
              <a:t>My favorite movie star is ___________________________ because __________________________.</a:t>
            </a:r>
            <a:endParaRPr sz="2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is important to learn English?</a:t>
            </a:r>
            <a:endParaRPr/>
          </a:p>
        </p:txBody>
      </p:sp>
      <p:sp>
        <p:nvSpPr>
          <p:cNvPr id="250" name="Google Shape;250;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a:t>Yes, it is important to learn English because _____________________.</a:t>
            </a:r>
            <a:endParaRPr sz="3100"/>
          </a:p>
          <a:p>
            <a:pPr marL="0" lvl="0" indent="0" algn="l" rtl="0">
              <a:spcBef>
                <a:spcPts val="1600"/>
              </a:spcBef>
              <a:spcAft>
                <a:spcPts val="1600"/>
              </a:spcAft>
              <a:buNone/>
            </a:pPr>
            <a:r>
              <a:rPr lang="en" sz="3100"/>
              <a:t>No, it is not important to learn English because ______________.</a:t>
            </a:r>
            <a:endParaRPr sz="31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5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500" b="1">
                <a:solidFill>
                  <a:schemeClr val="dk2"/>
                </a:solidFill>
              </a:rPr>
              <a:t>What is the best thing that happened to you yesterday?</a:t>
            </a:r>
            <a:endParaRPr sz="3500" b="1">
              <a:solidFill>
                <a:schemeClr val="dk2"/>
              </a:solidFill>
            </a:endParaRPr>
          </a:p>
          <a:p>
            <a:pPr marL="0" lvl="0" indent="0" algn="l" rtl="0">
              <a:spcBef>
                <a:spcPts val="0"/>
              </a:spcBef>
              <a:spcAft>
                <a:spcPts val="0"/>
              </a:spcAft>
              <a:buNone/>
            </a:pPr>
            <a:endParaRPr/>
          </a:p>
          <a:p>
            <a:pPr marL="0" lvl="0" indent="0" algn="l" rtl="0">
              <a:spcBef>
                <a:spcPts val="0"/>
              </a:spcBef>
              <a:spcAft>
                <a:spcPts val="0"/>
              </a:spcAft>
              <a:buNone/>
            </a:pPr>
            <a:r>
              <a:rPr lang="en"/>
              <a:t>The best thing that happened to me yesterday was _______________.</a:t>
            </a:r>
            <a:endParaRPr/>
          </a:p>
          <a:p>
            <a:pPr marL="0" lvl="0" indent="0" algn="l" rtl="0">
              <a:spcBef>
                <a:spcPts val="0"/>
              </a:spcBef>
              <a:spcAft>
                <a:spcPts val="0"/>
              </a:spcAft>
              <a:buNone/>
            </a:pPr>
            <a:endParaRPr/>
          </a:p>
          <a:p>
            <a:pPr marL="0" lvl="0" indent="0" algn="l" rtl="0">
              <a:spcBef>
                <a:spcPts val="0"/>
              </a:spcBef>
              <a:spcAft>
                <a:spcPts val="0"/>
              </a:spcAft>
              <a:buNone/>
            </a:pPr>
            <a:r>
              <a:rPr lang="en"/>
              <a:t>The best thing that happened to me yesterday was ___________.  It was the best thing because _____.</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Is it required to do homework in this class?</a:t>
            </a:r>
            <a:endParaRPr/>
          </a:p>
        </p:txBody>
      </p:sp>
      <p:sp>
        <p:nvSpPr>
          <p:cNvPr id="262" name="Google Shape;262;p5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a:t>Yes, it is required to do homework in this class. Mr. Ferlazzo will yell at you if you don’t do it.</a:t>
            </a:r>
            <a:endParaRPr sz="2700"/>
          </a:p>
          <a:p>
            <a:pPr marL="0" lvl="0" indent="0" algn="l" rtl="0">
              <a:spcBef>
                <a:spcPts val="1600"/>
              </a:spcBef>
              <a:spcAft>
                <a:spcPts val="1600"/>
              </a:spcAft>
              <a:buNone/>
            </a:pPr>
            <a:r>
              <a:rPr lang="en" sz="2700"/>
              <a:t>No, it is not required to do homework in this class.  Mr. Ferlazzo doesn’t care.</a:t>
            </a:r>
            <a:endParaRPr sz="27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5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500" b="1" dirty="0">
                <a:solidFill>
                  <a:schemeClr val="dk2"/>
                </a:solidFill>
              </a:rPr>
              <a:t>What is one thing you did during your vacation?</a:t>
            </a:r>
            <a:endParaRPr sz="3500" b="1" dirty="0">
              <a:solidFill>
                <a:schemeClr val="dk2"/>
              </a:solidFill>
            </a:endParaRPr>
          </a:p>
          <a:p>
            <a:pPr marL="0" lvl="0" indent="0" algn="l" rtl="0">
              <a:spcBef>
                <a:spcPts val="0"/>
              </a:spcBef>
              <a:spcAft>
                <a:spcPts val="0"/>
              </a:spcAft>
              <a:buNone/>
            </a:pPr>
            <a:endParaRPr sz="3500" b="1" dirty="0">
              <a:solidFill>
                <a:schemeClr val="dk2"/>
              </a:solidFill>
            </a:endParaRPr>
          </a:p>
          <a:p>
            <a:pPr marL="0" lvl="0" indent="0" algn="l" rtl="0">
              <a:spcBef>
                <a:spcPts val="0"/>
              </a:spcBef>
              <a:spcAft>
                <a:spcPts val="0"/>
              </a:spcAft>
              <a:buNone/>
            </a:pPr>
            <a:r>
              <a:rPr lang="en" sz="3500" b="1" dirty="0">
                <a:solidFill>
                  <a:schemeClr val="dk2"/>
                </a:solidFill>
              </a:rPr>
              <a:t>One thing I did during my vacation was _____________.</a:t>
            </a:r>
            <a:endParaRPr sz="3500" b="1" dirty="0">
              <a:solidFill>
                <a:schemeClr val="dk2"/>
              </a:solidFill>
            </a:endParaRPr>
          </a:p>
          <a:p>
            <a:pPr marL="0" lvl="0" indent="0" algn="l" rtl="0">
              <a:spcBef>
                <a:spcPts val="0"/>
              </a:spcBef>
              <a:spcAft>
                <a:spcPts val="0"/>
              </a:spcAft>
              <a:buNone/>
            </a:pPr>
            <a:endParaRPr sz="3500" b="1" dirty="0">
              <a:solidFill>
                <a:schemeClr val="dk2"/>
              </a:solidFill>
            </a:endParaRPr>
          </a:p>
          <a:p>
            <a:pPr marL="0" lvl="0" indent="0" algn="l" rtl="0">
              <a:spcBef>
                <a:spcPts val="0"/>
              </a:spcBef>
              <a:spcAft>
                <a:spcPts val="0"/>
              </a:spcAft>
              <a:buClr>
                <a:schemeClr val="dk1"/>
              </a:buClr>
              <a:buSzPts val="1100"/>
              <a:buFont typeface="Arial"/>
              <a:buNone/>
            </a:pPr>
            <a:r>
              <a:rPr lang="en" sz="3500" b="1" dirty="0">
                <a:solidFill>
                  <a:schemeClr val="dk2"/>
                </a:solidFill>
              </a:rPr>
              <a:t>One thing I did during my vacation was _______. Another thing I did was _____</a:t>
            </a:r>
            <a:endParaRPr sz="3500" b="1" dirty="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are you feeling today?</a:t>
            </a:r>
            <a:endParaRPr/>
          </a:p>
        </p:txBody>
      </p:sp>
      <p:sp>
        <p:nvSpPr>
          <p:cNvPr id="112" name="Google Shape;112;p27"/>
          <p:cNvSpPr txBox="1">
            <a:spLocks noGrp="1"/>
          </p:cNvSpPr>
          <p:nvPr>
            <p:ph type="body" idx="1"/>
          </p:nvPr>
        </p:nvSpPr>
        <p:spPr>
          <a:xfrm>
            <a:off x="311700" y="1152475"/>
            <a:ext cx="8520600" cy="380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400"/>
              <a:t>I am feeling___________________</a:t>
            </a:r>
            <a:endParaRPr sz="3400"/>
          </a:p>
          <a:p>
            <a:pPr marL="0" lvl="0" indent="0" algn="l" rtl="0">
              <a:spcBef>
                <a:spcPts val="1600"/>
              </a:spcBef>
              <a:spcAft>
                <a:spcPts val="0"/>
              </a:spcAft>
              <a:buNone/>
            </a:pPr>
            <a:r>
              <a:rPr lang="en" sz="2600"/>
              <a:t>Happy               hungry</a:t>
            </a:r>
            <a:endParaRPr sz="2600"/>
          </a:p>
          <a:p>
            <a:pPr marL="0" lvl="0" indent="0" algn="l" rtl="0">
              <a:spcBef>
                <a:spcPts val="1600"/>
              </a:spcBef>
              <a:spcAft>
                <a:spcPts val="0"/>
              </a:spcAft>
              <a:buNone/>
            </a:pPr>
            <a:r>
              <a:rPr lang="en" sz="2600"/>
              <a:t>Sad                    sleepy         tired</a:t>
            </a:r>
            <a:endParaRPr sz="2600"/>
          </a:p>
          <a:p>
            <a:pPr marL="0" lvl="0" indent="0" algn="l" rtl="0">
              <a:spcBef>
                <a:spcPts val="1600"/>
              </a:spcBef>
              <a:spcAft>
                <a:spcPts val="0"/>
              </a:spcAft>
              <a:buNone/>
            </a:pPr>
            <a:r>
              <a:rPr lang="en" sz="2600"/>
              <a:t>Lonely</a:t>
            </a:r>
            <a:endParaRPr sz="2600"/>
          </a:p>
          <a:p>
            <a:pPr marL="0" lvl="0" indent="0" algn="l" rtl="0">
              <a:spcBef>
                <a:spcPts val="1600"/>
              </a:spcBef>
              <a:spcAft>
                <a:spcPts val="1600"/>
              </a:spcAft>
              <a:buNone/>
            </a:pPr>
            <a:r>
              <a:rPr lang="en" sz="2600"/>
              <a:t>I am feeling _____________ because ____________.</a:t>
            </a:r>
            <a:endParaRPr sz="26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500" b="1">
                <a:solidFill>
                  <a:schemeClr val="dk2"/>
                </a:solidFill>
              </a:rPr>
              <a:t>Tell us about a dream you have had.</a:t>
            </a:r>
            <a:endParaRPr/>
          </a:p>
        </p:txBody>
      </p:sp>
      <p:sp>
        <p:nvSpPr>
          <p:cNvPr id="274" name="Google Shape;274;p5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a:t>In one dream, ____________________________________.</a:t>
            </a:r>
            <a:endParaRPr sz="2700"/>
          </a:p>
          <a:p>
            <a:pPr marL="0" lvl="0" indent="0" algn="l" rtl="0">
              <a:spcBef>
                <a:spcPts val="1600"/>
              </a:spcBef>
              <a:spcAft>
                <a:spcPts val="0"/>
              </a:spcAft>
              <a:buNone/>
            </a:pPr>
            <a:endParaRPr sz="2700"/>
          </a:p>
          <a:p>
            <a:pPr marL="0" lvl="0" indent="0" algn="l" rtl="0">
              <a:spcBef>
                <a:spcPts val="1600"/>
              </a:spcBef>
              <a:spcAft>
                <a:spcPts val="1600"/>
              </a:spcAft>
              <a:buNone/>
            </a:pPr>
            <a:r>
              <a:rPr lang="en" sz="2700"/>
              <a:t>In one dream, __________________________________.  In another dream, _______________________________.</a:t>
            </a:r>
            <a:endParaRPr sz="27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5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Would you like to discuss why Carlos is the worst student in the school?</a:t>
            </a:r>
            <a:endParaRPr/>
          </a:p>
          <a:p>
            <a:pPr marL="0" lvl="0" indent="0" algn="l" rtl="0">
              <a:spcBef>
                <a:spcPts val="0"/>
              </a:spcBef>
              <a:spcAft>
                <a:spcPts val="0"/>
              </a:spcAft>
              <a:buNone/>
            </a:pPr>
            <a:endParaRPr/>
          </a:p>
          <a:p>
            <a:pPr marL="0" lvl="0" indent="0" algn="l" rtl="0">
              <a:spcBef>
                <a:spcPts val="0"/>
              </a:spcBef>
              <a:spcAft>
                <a:spcPts val="0"/>
              </a:spcAft>
              <a:buNone/>
            </a:pPr>
            <a:r>
              <a:rPr lang="en"/>
              <a:t>Yes, I would like to discuss why Carlos is the worst student in the school.</a:t>
            </a:r>
            <a:endParaRPr/>
          </a:p>
          <a:p>
            <a:pPr marL="0" lvl="0" indent="0" algn="l" rtl="0">
              <a:spcBef>
                <a:spcPts val="0"/>
              </a:spcBef>
              <a:spcAft>
                <a:spcPts val="0"/>
              </a:spcAft>
              <a:buNone/>
            </a:pPr>
            <a:endParaRPr/>
          </a:p>
          <a:p>
            <a:pPr marL="0" lvl="0" indent="0" algn="l" rtl="0">
              <a:spcBef>
                <a:spcPts val="0"/>
              </a:spcBef>
              <a:spcAft>
                <a:spcPts val="0"/>
              </a:spcAft>
              <a:buNone/>
            </a:pPr>
            <a:r>
              <a:rPr lang="en"/>
              <a:t>No, I would not like to discuss why Carlos is the worst student in the school.  I would like to discuss why ___________ is the worst student in the school.</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500" b="1">
                <a:solidFill>
                  <a:schemeClr val="dk2"/>
                </a:solidFill>
              </a:rPr>
              <a:t>What did you eat for breakfast this morning?</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None/>
            </a:pPr>
            <a:r>
              <a:rPr lang="en" sz="3500" b="1">
                <a:solidFill>
                  <a:schemeClr val="dk2"/>
                </a:solidFill>
              </a:rPr>
              <a:t>I ate ________________ for breakfast.</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Clr>
                <a:schemeClr val="dk1"/>
              </a:buClr>
              <a:buSzPts val="1100"/>
              <a:buFont typeface="Arial"/>
              <a:buNone/>
            </a:pPr>
            <a:r>
              <a:rPr lang="en" sz="3500" b="1">
                <a:solidFill>
                  <a:schemeClr val="dk2"/>
                </a:solidFill>
              </a:rPr>
              <a:t>I ate _____________, ___________and ________ for breakfast.  I also drank __.</a:t>
            </a:r>
            <a:endParaRPr sz="3500" b="1">
              <a:solidFill>
                <a:schemeClr val="dk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5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500" b="1">
                <a:solidFill>
                  <a:schemeClr val="dk2"/>
                </a:solidFill>
              </a:rPr>
              <a:t>What did you eat for dinner last night?</a:t>
            </a:r>
            <a:endParaRPr/>
          </a:p>
        </p:txBody>
      </p:sp>
      <p:sp>
        <p:nvSpPr>
          <p:cNvPr id="292" name="Google Shape;292;p5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I ate _____________________.</a:t>
            </a:r>
            <a:endParaRPr sz="2900"/>
          </a:p>
          <a:p>
            <a:pPr marL="0" lvl="0" indent="0" algn="l" rtl="0">
              <a:spcBef>
                <a:spcPts val="1600"/>
              </a:spcBef>
              <a:spcAft>
                <a:spcPts val="0"/>
              </a:spcAft>
              <a:buNone/>
            </a:pPr>
            <a:endParaRPr sz="2900"/>
          </a:p>
          <a:p>
            <a:pPr marL="0" lvl="0" indent="0" algn="l" rtl="0">
              <a:spcBef>
                <a:spcPts val="1600"/>
              </a:spcBef>
              <a:spcAft>
                <a:spcPts val="1600"/>
              </a:spcAft>
              <a:buNone/>
            </a:pPr>
            <a:r>
              <a:rPr lang="en" sz="2900"/>
              <a:t>I ate ______________, _________________________ and __________________.</a:t>
            </a:r>
            <a:endParaRPr sz="29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500" b="1">
                <a:solidFill>
                  <a:schemeClr val="dk2"/>
                </a:solidFill>
              </a:rPr>
              <a:t>What is your favorite game you like to play?</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None/>
            </a:pPr>
            <a:r>
              <a:rPr lang="en" sz="3500" b="1">
                <a:solidFill>
                  <a:schemeClr val="dk2"/>
                </a:solidFill>
              </a:rPr>
              <a:t>I like to play ________________.</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Clr>
                <a:schemeClr val="dk1"/>
              </a:buClr>
              <a:buSzPts val="1100"/>
              <a:buFont typeface="Arial"/>
              <a:buNone/>
            </a:pPr>
            <a:r>
              <a:rPr lang="en" sz="3500" b="1">
                <a:solidFill>
                  <a:schemeClr val="dk2"/>
                </a:solidFill>
              </a:rPr>
              <a:t>I like to play _______________ because _______________.</a:t>
            </a:r>
            <a:endParaRPr sz="3500" b="1">
              <a:solidFill>
                <a:schemeClr val="dk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59"/>
          <p:cNvSpPr txBox="1">
            <a:spLocks noGrp="1"/>
          </p:cNvSpPr>
          <p:nvPr>
            <p:ph type="title"/>
          </p:nvPr>
        </p:nvSpPr>
        <p:spPr>
          <a:xfrm>
            <a:off x="89525" y="589450"/>
            <a:ext cx="8520600" cy="204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one thing you do regularly each day?</a:t>
            </a:r>
            <a:endParaRPr/>
          </a:p>
        </p:txBody>
      </p:sp>
      <p:sp>
        <p:nvSpPr>
          <p:cNvPr id="304" name="Google Shape;304;p59"/>
          <p:cNvSpPr txBox="1">
            <a:spLocks noGrp="1"/>
          </p:cNvSpPr>
          <p:nvPr>
            <p:ph type="body" idx="1"/>
          </p:nvPr>
        </p:nvSpPr>
        <p:spPr>
          <a:xfrm>
            <a:off x="311700" y="1837625"/>
            <a:ext cx="8520600" cy="273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600"/>
              <a:t>One thing I do regularly each day is __________________________</a:t>
            </a:r>
            <a:endParaRPr sz="36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500" b="1">
                <a:solidFill>
                  <a:schemeClr val="dk2"/>
                </a:solidFill>
              </a:rPr>
              <a:t>What is one thing you like about living in the United States?</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None/>
            </a:pPr>
            <a:r>
              <a:rPr lang="en" sz="3500" b="1">
                <a:solidFill>
                  <a:schemeClr val="dk2"/>
                </a:solidFill>
              </a:rPr>
              <a:t>One thing I like about living in the United States is ________.</a:t>
            </a:r>
            <a:endParaRPr sz="3500" b="1">
              <a:solidFill>
                <a:schemeClr val="dk2"/>
              </a:solidFill>
            </a:endParaRPr>
          </a:p>
          <a:p>
            <a:pPr marL="0" lvl="0" indent="0" algn="l" rtl="0">
              <a:spcBef>
                <a:spcPts val="0"/>
              </a:spcBef>
              <a:spcAft>
                <a:spcPts val="0"/>
              </a:spcAft>
              <a:buNone/>
            </a:pPr>
            <a:endParaRPr sz="3500" b="1">
              <a:solidFill>
                <a:schemeClr val="dk2"/>
              </a:solidFill>
            </a:endParaRPr>
          </a:p>
          <a:p>
            <a:pPr marL="0" lvl="0" indent="0" algn="l" rtl="0">
              <a:spcBef>
                <a:spcPts val="0"/>
              </a:spcBef>
              <a:spcAft>
                <a:spcPts val="0"/>
              </a:spcAft>
              <a:buClr>
                <a:schemeClr val="dk1"/>
              </a:buClr>
              <a:buSzPts val="1100"/>
              <a:buFont typeface="Arial"/>
              <a:buNone/>
            </a:pPr>
            <a:r>
              <a:rPr lang="en" sz="3500" b="1">
                <a:solidFill>
                  <a:schemeClr val="dk2"/>
                </a:solidFill>
              </a:rPr>
              <a:t>One thing I like about living in the United States is ________ because___.</a:t>
            </a:r>
            <a:endParaRPr sz="3500" b="1">
              <a:solidFill>
                <a:schemeClr val="dk2"/>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is one thing you miss about your home country?</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One thing I miss about my home country is _______.  I miss it because ____________________.</a:t>
            </a: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Would you like to be invisible?</a:t>
            </a:r>
            <a:endParaRPr/>
          </a:p>
        </p:txBody>
      </p:sp>
      <p:sp>
        <p:nvSpPr>
          <p:cNvPr id="322" name="Google Shape;322;p6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Yes, I would like to be invisible because _____________________.</a:t>
            </a:r>
            <a:endParaRPr sz="2900"/>
          </a:p>
          <a:p>
            <a:pPr marL="0" lvl="0" indent="0" algn="l" rtl="0">
              <a:spcBef>
                <a:spcPts val="1600"/>
              </a:spcBef>
              <a:spcAft>
                <a:spcPts val="0"/>
              </a:spcAft>
              <a:buNone/>
            </a:pPr>
            <a:endParaRPr sz="2900"/>
          </a:p>
          <a:p>
            <a:pPr marL="0" lvl="0" indent="0" algn="l" rtl="0">
              <a:spcBef>
                <a:spcPts val="1600"/>
              </a:spcBef>
              <a:spcAft>
                <a:spcPts val="1600"/>
              </a:spcAft>
              <a:buNone/>
            </a:pPr>
            <a:r>
              <a:rPr lang="en" sz="2900"/>
              <a:t>No, I would not like to be invisible because _____________________.</a:t>
            </a:r>
            <a:endParaRPr sz="29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6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you tell us something about your family?</a:t>
            </a:r>
            <a:endParaRPr/>
          </a:p>
        </p:txBody>
      </p:sp>
      <p:sp>
        <p:nvSpPr>
          <p:cNvPr id="328" name="Google Shape;328;p6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900"/>
              <a:t>One thing I can tell you about my family is ______________________.  Another thing I can tell you about my family is __________________________.</a:t>
            </a:r>
            <a:endParaRPr sz="2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kind of job do you want to do in the future?</a:t>
            </a:r>
            <a:endParaRPr/>
          </a:p>
        </p:txBody>
      </p:sp>
      <p:sp>
        <p:nvSpPr>
          <p:cNvPr id="118" name="Google Shape;118;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I want to be a _______________________________________.</a:t>
            </a:r>
            <a:endParaRPr sz="3000"/>
          </a:p>
          <a:p>
            <a:pPr marL="0" lvl="0" indent="0" algn="l" rtl="0">
              <a:spcBef>
                <a:spcPts val="1600"/>
              </a:spcBef>
              <a:spcAft>
                <a:spcPts val="0"/>
              </a:spcAft>
              <a:buNone/>
            </a:pPr>
            <a:endParaRPr sz="3000"/>
          </a:p>
          <a:p>
            <a:pPr marL="0" lvl="0" indent="0" algn="l" rtl="0">
              <a:spcBef>
                <a:spcPts val="1600"/>
              </a:spcBef>
              <a:spcAft>
                <a:spcPts val="1600"/>
              </a:spcAft>
              <a:buNone/>
            </a:pPr>
            <a:r>
              <a:rPr lang="en" sz="3000"/>
              <a:t>I want to be a ________________ because ______________.</a:t>
            </a:r>
            <a:endParaRPr sz="3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6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languages do you speak?</a:t>
            </a:r>
            <a:endParaRPr/>
          </a:p>
        </p:txBody>
      </p:sp>
      <p:sp>
        <p:nvSpPr>
          <p:cNvPr id="334" name="Google Shape;334;p6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500"/>
              <a:t>I speak _______________________ and _____________________.  I also speak _____________________. I want to learn to speak _____________.</a:t>
            </a:r>
            <a:endParaRPr sz="35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 you think you want to have children?</a:t>
            </a:r>
            <a:endParaRPr/>
          </a:p>
        </p:txBody>
      </p:sp>
      <p:sp>
        <p:nvSpPr>
          <p:cNvPr id="340" name="Google Shape;340;p6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t>I want to have children because __________________________.</a:t>
            </a:r>
            <a:endParaRPr sz="2200"/>
          </a:p>
          <a:p>
            <a:pPr marL="0" lvl="0" indent="0" algn="l" rtl="0">
              <a:spcBef>
                <a:spcPts val="1600"/>
              </a:spcBef>
              <a:spcAft>
                <a:spcPts val="0"/>
              </a:spcAft>
              <a:buNone/>
            </a:pPr>
            <a:endParaRPr sz="2200"/>
          </a:p>
          <a:p>
            <a:pPr marL="0" lvl="0" indent="0" algn="l" rtl="0">
              <a:spcBef>
                <a:spcPts val="1600"/>
              </a:spcBef>
              <a:spcAft>
                <a:spcPts val="0"/>
              </a:spcAft>
              <a:buNone/>
            </a:pPr>
            <a:r>
              <a:rPr lang="en" sz="2200"/>
              <a:t>I don’t want to have children because _____________________.</a:t>
            </a:r>
            <a:endParaRPr sz="2200"/>
          </a:p>
          <a:p>
            <a:pPr marL="0" lvl="0" indent="0" algn="l" rtl="0">
              <a:spcBef>
                <a:spcPts val="1600"/>
              </a:spcBef>
              <a:spcAft>
                <a:spcPts val="0"/>
              </a:spcAft>
              <a:buNone/>
            </a:pPr>
            <a:endParaRPr sz="2200"/>
          </a:p>
          <a:p>
            <a:pPr marL="0" lvl="0" indent="0" algn="l" rtl="0">
              <a:spcBef>
                <a:spcPts val="1600"/>
              </a:spcBef>
              <a:spcAft>
                <a:spcPts val="1600"/>
              </a:spcAft>
              <a:buNone/>
            </a:pPr>
            <a:r>
              <a:rPr lang="en" sz="2200"/>
              <a:t>I don’t know if I want to have children because ______________.</a:t>
            </a:r>
            <a:endParaRPr sz="22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6" name="Google Shape;346;p6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3100">
                <a:solidFill>
                  <a:schemeClr val="dk1"/>
                </a:solidFill>
              </a:rPr>
              <a:t>If you could have dinner with anyone in the world, who would it be?</a:t>
            </a:r>
            <a:endParaRPr sz="3100">
              <a:solidFill>
                <a:schemeClr val="dk1"/>
              </a:solidFill>
            </a:endParaRPr>
          </a:p>
          <a:p>
            <a:pPr marL="0" lvl="0" indent="0" algn="l" rtl="0">
              <a:lnSpc>
                <a:spcPct val="100000"/>
              </a:lnSpc>
              <a:spcBef>
                <a:spcPts val="0"/>
              </a:spcBef>
              <a:spcAft>
                <a:spcPts val="0"/>
              </a:spcAft>
              <a:buNone/>
            </a:pPr>
            <a:endParaRPr sz="3100">
              <a:solidFill>
                <a:schemeClr val="dk1"/>
              </a:solidFill>
            </a:endParaRPr>
          </a:p>
          <a:p>
            <a:pPr marL="0" lvl="0" indent="0" algn="l" rtl="0">
              <a:lnSpc>
                <a:spcPct val="100000"/>
              </a:lnSpc>
              <a:spcBef>
                <a:spcPts val="0"/>
              </a:spcBef>
              <a:spcAft>
                <a:spcPts val="0"/>
              </a:spcAft>
              <a:buNone/>
            </a:pPr>
            <a:endParaRPr sz="3100">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 sz="3100">
                <a:solidFill>
                  <a:schemeClr val="dk1"/>
                </a:solidFill>
              </a:rPr>
              <a:t>I would have dinner with _______ because _____________.</a:t>
            </a:r>
            <a:endParaRPr sz="3100">
              <a:solidFill>
                <a:schemeClr val="dk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800"/>
              <a:t>What are you going to do this afternoon since you do not have to be in school?</a:t>
            </a:r>
            <a:endParaRPr sz="3800"/>
          </a:p>
          <a:p>
            <a:pPr marL="0" lvl="0" indent="0" algn="l" rtl="0">
              <a:spcBef>
                <a:spcPts val="0"/>
              </a:spcBef>
              <a:spcAft>
                <a:spcPts val="0"/>
              </a:spcAft>
              <a:buNone/>
            </a:pPr>
            <a:endParaRPr sz="3800"/>
          </a:p>
          <a:p>
            <a:pPr marL="0" lvl="0" indent="0" algn="l" rtl="0">
              <a:spcBef>
                <a:spcPts val="0"/>
              </a:spcBef>
              <a:spcAft>
                <a:spcPts val="0"/>
              </a:spcAft>
              <a:buNone/>
            </a:pPr>
            <a:r>
              <a:rPr lang="en" sz="3800"/>
              <a:t>I am going to ___________________________.</a:t>
            </a:r>
            <a:endParaRPr sz="38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6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over the weekend?</a:t>
            </a:r>
            <a:endParaRPr/>
          </a:p>
        </p:txBody>
      </p:sp>
      <p:sp>
        <p:nvSpPr>
          <p:cNvPr id="358" name="Google Shape;358;p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300"/>
              <a:t>I _____________________________.  I also __________________ and __________________________________.</a:t>
            </a:r>
            <a:endParaRPr sz="33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6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movie?</a:t>
            </a:r>
            <a:endParaRPr/>
          </a:p>
        </p:txBody>
      </p:sp>
      <p:sp>
        <p:nvSpPr>
          <p:cNvPr id="364" name="Google Shape;364;p6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300"/>
              <a:t>My favorite movie is ____________________ because____________________________</a:t>
            </a:r>
            <a:endParaRPr sz="33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candy?</a:t>
            </a:r>
            <a:endParaRPr/>
          </a:p>
        </p:txBody>
      </p:sp>
      <p:sp>
        <p:nvSpPr>
          <p:cNvPr id="370" name="Google Shape;370;p7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My favorite candy is ________________________ because __________________.</a:t>
            </a:r>
            <a:endParaRPr sz="30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7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one thing you do not like about living in the United States?</a:t>
            </a:r>
            <a:endParaRPr/>
          </a:p>
          <a:p>
            <a:pPr marL="0" lvl="0" indent="0" algn="l" rtl="0">
              <a:spcBef>
                <a:spcPts val="0"/>
              </a:spcBef>
              <a:spcAft>
                <a:spcPts val="0"/>
              </a:spcAft>
              <a:buNone/>
            </a:pPr>
            <a:endParaRPr/>
          </a:p>
          <a:p>
            <a:pPr marL="0" lvl="0" indent="0" algn="l" rtl="0">
              <a:spcBef>
                <a:spcPts val="0"/>
              </a:spcBef>
              <a:spcAft>
                <a:spcPts val="0"/>
              </a:spcAft>
              <a:buNone/>
            </a:pPr>
            <a:r>
              <a:rPr lang="en"/>
              <a:t>One thing that I do not like about living in the United States is ________________________.</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over the weekend?</a:t>
            </a:r>
            <a:endParaRPr/>
          </a:p>
        </p:txBody>
      </p:sp>
      <p:sp>
        <p:nvSpPr>
          <p:cNvPr id="382" name="Google Shape;382;p7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500"/>
              <a:t>I _______________________________ over the weekend.  I also _________________________________.</a:t>
            </a:r>
            <a:endParaRPr sz="35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restaurant?</a:t>
            </a:r>
            <a:endParaRPr/>
          </a:p>
        </p:txBody>
      </p:sp>
      <p:sp>
        <p:nvSpPr>
          <p:cNvPr id="388" name="Google Shape;388;p7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200"/>
              <a:t>My favorite restaurant is ____________________ because _________________________.</a:t>
            </a:r>
            <a:endParaRPr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you show us one of your favorite photos on your phone?</a:t>
            </a:r>
            <a:endParaRPr/>
          </a:p>
          <a:p>
            <a:pPr marL="0" lvl="0" indent="0" algn="l" rtl="0">
              <a:spcBef>
                <a:spcPts val="0"/>
              </a:spcBef>
              <a:spcAft>
                <a:spcPts val="0"/>
              </a:spcAft>
              <a:buNone/>
            </a:pPr>
            <a:endParaRPr/>
          </a:p>
          <a:p>
            <a:pPr marL="0" lvl="0" indent="0" algn="l" rtl="0">
              <a:spcBef>
                <a:spcPts val="0"/>
              </a:spcBef>
              <a:spcAft>
                <a:spcPts val="0"/>
              </a:spcAft>
              <a:buNone/>
            </a:pPr>
            <a:r>
              <a:rPr lang="en"/>
              <a:t>This is one of my favorite photos on my phone.</a:t>
            </a:r>
            <a:endParaRPr/>
          </a:p>
          <a:p>
            <a:pPr marL="0" lvl="0" indent="0" algn="l" rtl="0">
              <a:spcBef>
                <a:spcPts val="0"/>
              </a:spcBef>
              <a:spcAft>
                <a:spcPts val="0"/>
              </a:spcAft>
              <a:buNone/>
            </a:pPr>
            <a:endParaRPr/>
          </a:p>
          <a:p>
            <a:pPr marL="0" lvl="0" indent="0" algn="l" rtl="0">
              <a:spcBef>
                <a:spcPts val="0"/>
              </a:spcBef>
              <a:spcAft>
                <a:spcPts val="0"/>
              </a:spcAft>
              <a:buNone/>
            </a:pPr>
            <a:r>
              <a:rPr lang="en"/>
              <a:t>This is one of my favorite photos on my phone because ______________________</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7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you could have any super power, what would it be?</a:t>
            </a:r>
            <a:endParaRPr/>
          </a:p>
          <a:p>
            <a:pPr marL="0" lvl="0" indent="0" algn="l" rtl="0">
              <a:spcBef>
                <a:spcPts val="0"/>
              </a:spcBef>
              <a:spcAft>
                <a:spcPts val="0"/>
              </a:spcAft>
              <a:buNone/>
            </a:pPr>
            <a:endParaRPr/>
          </a:p>
          <a:p>
            <a:pPr marL="0" lvl="0" indent="0" algn="l" rtl="0">
              <a:spcBef>
                <a:spcPts val="0"/>
              </a:spcBef>
              <a:spcAft>
                <a:spcPts val="0"/>
              </a:spcAft>
              <a:buNone/>
            </a:pPr>
            <a:r>
              <a:rPr lang="en"/>
              <a:t>I would want the super power of ___________ because ____________________.</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7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you tell us about pets you have now and pets you have had in the past?</a:t>
            </a:r>
            <a:endParaRPr/>
          </a:p>
          <a:p>
            <a:pPr marL="0" lvl="0" indent="0" algn="l" rtl="0">
              <a:spcBef>
                <a:spcPts val="0"/>
              </a:spcBef>
              <a:spcAft>
                <a:spcPts val="0"/>
              </a:spcAft>
              <a:buNone/>
            </a:pPr>
            <a:endParaRPr/>
          </a:p>
          <a:p>
            <a:pPr marL="0" lvl="0" indent="0" algn="l" rtl="0">
              <a:spcBef>
                <a:spcPts val="0"/>
              </a:spcBef>
              <a:spcAft>
                <a:spcPts val="0"/>
              </a:spcAft>
              <a:buNone/>
            </a:pPr>
            <a:r>
              <a:rPr lang="en"/>
              <a:t>Now, I have (or don’t have) ___________________.  In the past, I’ve had ______________________.</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7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possession?</a:t>
            </a:r>
            <a:endParaRPr/>
          </a:p>
        </p:txBody>
      </p:sp>
      <p:sp>
        <p:nvSpPr>
          <p:cNvPr id="406" name="Google Shape;406;p7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My favorite possession is _____________________.  It is my favorite possession because ________________________________.</a:t>
            </a:r>
            <a:endParaRPr sz="30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Will you study English during your vacation?</a:t>
            </a:r>
            <a:endParaRPr/>
          </a:p>
        </p:txBody>
      </p:sp>
      <p:sp>
        <p:nvSpPr>
          <p:cNvPr id="412" name="Google Shape;412;p7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a:t>Yes, I am a good student.  I will study English by using ______________________ during my vacation.</a:t>
            </a:r>
            <a:endParaRPr sz="2600"/>
          </a:p>
          <a:p>
            <a:pPr marL="0" lvl="0" indent="0" algn="l" rtl="0">
              <a:spcBef>
                <a:spcPts val="1600"/>
              </a:spcBef>
              <a:spcAft>
                <a:spcPts val="0"/>
              </a:spcAft>
              <a:buNone/>
            </a:pPr>
            <a:endParaRPr sz="2600"/>
          </a:p>
          <a:p>
            <a:pPr marL="0" lvl="0" indent="0" algn="l" rtl="0">
              <a:spcBef>
                <a:spcPts val="1600"/>
              </a:spcBef>
              <a:spcAft>
                <a:spcPts val="1600"/>
              </a:spcAft>
              <a:buNone/>
            </a:pPr>
            <a:r>
              <a:rPr lang="en" sz="2600"/>
              <a:t>No, I am a bad student.  I will not study English during my vacation because I am lazy.</a:t>
            </a:r>
            <a:endParaRPr sz="26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p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during your vacation?</a:t>
            </a:r>
            <a:endParaRPr/>
          </a:p>
        </p:txBody>
      </p:sp>
      <p:sp>
        <p:nvSpPr>
          <p:cNvPr id="418" name="Google Shape;418;p7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4100"/>
              <a:t>During my vacation, I _____________________, __________________, and __________________.</a:t>
            </a:r>
            <a:endParaRPr sz="41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7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700"/>
              <a:t>What is one thing you would like to own that you don’t own now?</a:t>
            </a:r>
            <a:endParaRPr sz="3700"/>
          </a:p>
          <a:p>
            <a:pPr marL="0" lvl="0" indent="0" algn="l" rtl="0">
              <a:spcBef>
                <a:spcPts val="0"/>
              </a:spcBef>
              <a:spcAft>
                <a:spcPts val="0"/>
              </a:spcAft>
              <a:buNone/>
            </a:pPr>
            <a:endParaRPr sz="3700"/>
          </a:p>
          <a:p>
            <a:pPr marL="0" lvl="0" indent="0" algn="l" rtl="0">
              <a:spcBef>
                <a:spcPts val="0"/>
              </a:spcBef>
              <a:spcAft>
                <a:spcPts val="0"/>
              </a:spcAft>
              <a:buNone/>
            </a:pPr>
            <a:r>
              <a:rPr lang="en" sz="3700"/>
              <a:t>I would like to own a _________________ because _______________.</a:t>
            </a:r>
            <a:endParaRPr sz="37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8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have you done that you are most proud of?</a:t>
            </a:r>
            <a:endParaRPr/>
          </a:p>
        </p:txBody>
      </p:sp>
      <p:sp>
        <p:nvSpPr>
          <p:cNvPr id="430" name="Google Shape;430;p8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4000"/>
              <a:t>I am most proud of ________________________________ because ___________________.</a:t>
            </a:r>
            <a:endParaRPr sz="40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8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next movie you would like to see?</a:t>
            </a:r>
            <a:endParaRPr/>
          </a:p>
        </p:txBody>
      </p:sp>
      <p:sp>
        <p:nvSpPr>
          <p:cNvPr id="436" name="Google Shape;436;p8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500"/>
              <a:t>I would like to see ___________________ because _______________________________.</a:t>
            </a:r>
            <a:endParaRPr sz="35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language or languages do you speak now and what language or languages would you like to learn?</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I speak ____________ now, and I would like to learn _________________ because __________________.</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8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game to play with friends or family?</a:t>
            </a:r>
            <a:endParaRPr/>
          </a:p>
          <a:p>
            <a:pPr marL="0" lvl="0" indent="0" algn="l" rtl="0">
              <a:spcBef>
                <a:spcPts val="0"/>
              </a:spcBef>
              <a:spcAft>
                <a:spcPts val="0"/>
              </a:spcAft>
              <a:buNone/>
            </a:pPr>
            <a:endParaRPr/>
          </a:p>
          <a:p>
            <a:pPr marL="0" lvl="0" indent="0" algn="l" rtl="0">
              <a:spcBef>
                <a:spcPts val="0"/>
              </a:spcBef>
              <a:spcAft>
                <a:spcPts val="0"/>
              </a:spcAft>
              <a:buNone/>
            </a:pPr>
            <a:r>
              <a:rPr lang="en"/>
              <a:t>My favorite game is ________________ because ____________________.</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is your favorite singer or band?</a:t>
            </a:r>
            <a:endParaRPr/>
          </a:p>
        </p:txBody>
      </p:sp>
      <p:sp>
        <p:nvSpPr>
          <p:cNvPr id="130" name="Google Shape;130;p3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My favorite singer is ___________________________.</a:t>
            </a:r>
            <a:endParaRPr sz="2900"/>
          </a:p>
          <a:p>
            <a:pPr marL="0" lvl="0" indent="0" algn="l" rtl="0">
              <a:spcBef>
                <a:spcPts val="1600"/>
              </a:spcBef>
              <a:spcAft>
                <a:spcPts val="0"/>
              </a:spcAft>
              <a:buNone/>
            </a:pPr>
            <a:endParaRPr sz="2900"/>
          </a:p>
          <a:p>
            <a:pPr marL="0" lvl="0" indent="0" algn="l" rtl="0">
              <a:spcBef>
                <a:spcPts val="1600"/>
              </a:spcBef>
              <a:spcAft>
                <a:spcPts val="0"/>
              </a:spcAft>
              <a:buNone/>
            </a:pPr>
            <a:r>
              <a:rPr lang="en" sz="2900"/>
              <a:t>My favorite singer is __________ because ________________.</a:t>
            </a:r>
            <a:endParaRPr sz="2900"/>
          </a:p>
          <a:p>
            <a:pPr marL="0" lvl="0" indent="0" algn="l" rtl="0">
              <a:spcBef>
                <a:spcPts val="1600"/>
              </a:spcBef>
              <a:spcAft>
                <a:spcPts val="0"/>
              </a:spcAft>
              <a:buNone/>
            </a:pPr>
            <a:endParaRPr sz="2900"/>
          </a:p>
          <a:p>
            <a:pPr marL="0" lvl="0" indent="0" algn="l" rtl="0">
              <a:spcBef>
                <a:spcPts val="1600"/>
              </a:spcBef>
              <a:spcAft>
                <a:spcPts val="1600"/>
              </a:spcAft>
              <a:buNone/>
            </a:pPr>
            <a:endParaRPr sz="290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 you see when you look out the window of your bedroom?</a:t>
            </a:r>
            <a:endParaRPr/>
          </a:p>
          <a:p>
            <a:pPr marL="0" lvl="0" indent="0" algn="l" rtl="0">
              <a:spcBef>
                <a:spcPts val="0"/>
              </a:spcBef>
              <a:spcAft>
                <a:spcPts val="0"/>
              </a:spcAft>
              <a:buNone/>
            </a:pPr>
            <a:endParaRPr/>
          </a:p>
          <a:p>
            <a:pPr marL="0" lvl="0" indent="0" algn="l" rtl="0">
              <a:spcBef>
                <a:spcPts val="0"/>
              </a:spcBef>
              <a:spcAft>
                <a:spcPts val="0"/>
              </a:spcAft>
              <a:buNone/>
            </a:pPr>
            <a:r>
              <a:rPr lang="en"/>
              <a:t>When I look out the bedroom of my window, I see _____________, ___________, and __________.</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p8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three things you did during the weekend?</a:t>
            </a:r>
            <a:endParaRPr/>
          </a:p>
        </p:txBody>
      </p:sp>
      <p:sp>
        <p:nvSpPr>
          <p:cNvPr id="460" name="Google Shape;460;p8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100"/>
              <a:t>During the weekend, I _____________________, _____________________, and ________________________.</a:t>
            </a:r>
            <a:endParaRPr sz="31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8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Who is your favorite sports team?  And who is your least favorite sports team?</a:t>
            </a:r>
            <a:endParaRPr/>
          </a:p>
          <a:p>
            <a:pPr marL="0" lvl="0" indent="0" algn="l" rtl="0">
              <a:spcBef>
                <a:spcPts val="0"/>
              </a:spcBef>
              <a:spcAft>
                <a:spcPts val="0"/>
              </a:spcAft>
              <a:buNone/>
            </a:pPr>
            <a:endParaRPr/>
          </a:p>
          <a:p>
            <a:pPr marL="0" lvl="0" indent="0" algn="l" rtl="0">
              <a:spcBef>
                <a:spcPts val="0"/>
              </a:spcBef>
              <a:spcAft>
                <a:spcPts val="0"/>
              </a:spcAft>
              <a:buNone/>
            </a:pPr>
            <a:r>
              <a:rPr lang="en"/>
              <a:t>My favorite sport team is ______ because _____.  My least favorite sports team is _______ because_____.</a:t>
            </a:r>
            <a:endParaRPr/>
          </a:p>
          <a:p>
            <a:pPr marL="0" lvl="0" indent="0" algn="l" rtl="0">
              <a:spcBef>
                <a:spcPts val="0"/>
              </a:spcBef>
              <a:spcAft>
                <a:spcPts val="0"/>
              </a:spcAft>
              <a:buNone/>
            </a:pPr>
            <a:endParaRPr/>
          </a:p>
          <a:p>
            <a:pPr marL="0" lvl="0" indent="0" algn="l" rtl="0">
              <a:spcBef>
                <a:spcPts val="0"/>
              </a:spcBef>
              <a:spcAft>
                <a:spcPts val="0"/>
              </a:spcAft>
              <a:buNone/>
            </a:pPr>
            <a:r>
              <a:rPr lang="en"/>
              <a:t>OR</a:t>
            </a:r>
            <a:endParaRPr/>
          </a:p>
          <a:p>
            <a:pPr marL="0" lvl="0" indent="0" algn="l" rtl="0">
              <a:spcBef>
                <a:spcPts val="0"/>
              </a:spcBef>
              <a:spcAft>
                <a:spcPts val="0"/>
              </a:spcAft>
              <a:buNone/>
            </a:pPr>
            <a:endParaRPr/>
          </a:p>
          <a:p>
            <a:pPr marL="0" lvl="0" indent="0" algn="l" rtl="0">
              <a:spcBef>
                <a:spcPts val="0"/>
              </a:spcBef>
              <a:spcAft>
                <a:spcPts val="0"/>
              </a:spcAft>
              <a:buNone/>
            </a:pPr>
            <a:r>
              <a:rPr lang="en"/>
              <a:t>I don’t like sports because _____________.</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8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present do you want for your next birthday?</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A present I want for my next birthday is _______ because ________.</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8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present do you want to give a member of your family for Christmas or another special day?</a:t>
            </a:r>
            <a:endParaRPr/>
          </a:p>
          <a:p>
            <a:pPr marL="0" lvl="0" indent="0" algn="l" rtl="0">
              <a:spcBef>
                <a:spcPts val="0"/>
              </a:spcBef>
              <a:spcAft>
                <a:spcPts val="0"/>
              </a:spcAft>
              <a:buNone/>
            </a:pPr>
            <a:endParaRPr/>
          </a:p>
          <a:p>
            <a:pPr marL="0" lvl="0" indent="0" algn="l" rtl="0">
              <a:spcBef>
                <a:spcPts val="0"/>
              </a:spcBef>
              <a:spcAft>
                <a:spcPts val="0"/>
              </a:spcAft>
              <a:buNone/>
            </a:pPr>
            <a:r>
              <a:rPr lang="en"/>
              <a:t>I want to give my ____________ a __________________.</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8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would you respond to Mr. Ferlazzo if you only had one piece of candy and Mr. Ferlazzo asked if you could give it to him?</a:t>
            </a:r>
            <a:endParaRPr/>
          </a:p>
          <a:p>
            <a:pPr marL="0" lvl="0" indent="0" algn="l" rtl="0">
              <a:spcBef>
                <a:spcPts val="0"/>
              </a:spcBef>
              <a:spcAft>
                <a:spcPts val="0"/>
              </a:spcAft>
              <a:buNone/>
            </a:pPr>
            <a:endParaRPr/>
          </a:p>
          <a:p>
            <a:pPr marL="0" lvl="0" indent="0" algn="l" rtl="0">
              <a:spcBef>
                <a:spcPts val="0"/>
              </a:spcBef>
              <a:spcAft>
                <a:spcPts val="0"/>
              </a:spcAft>
              <a:buNone/>
            </a:pPr>
            <a:r>
              <a:rPr lang="en"/>
              <a:t>I would say “_________________ because ____________.”</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kind of car do you want to own?</a:t>
            </a:r>
            <a:endParaRPr/>
          </a:p>
        </p:txBody>
      </p:sp>
      <p:sp>
        <p:nvSpPr>
          <p:cNvPr id="490" name="Google Shape;490;p9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400"/>
              <a:t>I want to own a __________________________ because ____________.</a:t>
            </a:r>
            <a:endParaRPr sz="340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p9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dessert?</a:t>
            </a:r>
            <a:endParaRPr/>
          </a:p>
        </p:txBody>
      </p:sp>
      <p:sp>
        <p:nvSpPr>
          <p:cNvPr id="496" name="Google Shape;496;p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900"/>
              <a:t>My favorite dessert is ____________________ because _____________.</a:t>
            </a:r>
            <a:endParaRPr sz="29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9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you going to do during your vacation?</a:t>
            </a:r>
            <a:endParaRPr/>
          </a:p>
        </p:txBody>
      </p:sp>
      <p:sp>
        <p:nvSpPr>
          <p:cNvPr id="502" name="Google Shape;502;p9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100"/>
              <a:t>I am going to ___________________, ____________________, and ________________________________</a:t>
            </a:r>
            <a:endParaRPr sz="310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9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during your vacation?</a:t>
            </a:r>
            <a:endParaRPr/>
          </a:p>
        </p:txBody>
      </p:sp>
      <p:sp>
        <p:nvSpPr>
          <p:cNvPr id="508" name="Google Shape;508;p9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100"/>
              <a:t>I _____________________________, __________________________, and ___________________________________.</a:t>
            </a:r>
            <a:endParaRPr sz="31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word? ( It can be in English or in your home language)</a:t>
            </a:r>
            <a:endParaRPr/>
          </a:p>
        </p:txBody>
      </p:sp>
      <p:sp>
        <p:nvSpPr>
          <p:cNvPr id="136" name="Google Shape;136;p31"/>
          <p:cNvSpPr txBox="1">
            <a:spLocks noGrp="1"/>
          </p:cNvSpPr>
          <p:nvPr>
            <p:ph type="body" idx="1"/>
          </p:nvPr>
        </p:nvSpPr>
        <p:spPr>
          <a:xfrm>
            <a:off x="311700" y="1464625"/>
            <a:ext cx="8520600" cy="310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My favorite English word is __________________________________.</a:t>
            </a:r>
            <a:endParaRPr sz="2500"/>
          </a:p>
          <a:p>
            <a:pPr marL="0" lvl="0" indent="0" algn="l" rtl="0">
              <a:spcBef>
                <a:spcPts val="1600"/>
              </a:spcBef>
              <a:spcAft>
                <a:spcPts val="1600"/>
              </a:spcAft>
              <a:buNone/>
            </a:pPr>
            <a:r>
              <a:rPr lang="en" sz="2500"/>
              <a:t>My favorite word in my home language is ___________________.  It means _____________ in English.</a:t>
            </a:r>
            <a:endParaRPr sz="250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9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best food you ate during your vacation?</a:t>
            </a:r>
            <a:endParaRPr/>
          </a:p>
        </p:txBody>
      </p:sp>
      <p:sp>
        <p:nvSpPr>
          <p:cNvPr id="514" name="Google Shape;514;p9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600"/>
              <a:t>The best food I ate during the vacation was _____________________________.</a:t>
            </a:r>
            <a:endParaRPr sz="36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9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worst food you ever tasted?</a:t>
            </a:r>
            <a:endParaRPr/>
          </a:p>
        </p:txBody>
      </p:sp>
      <p:sp>
        <p:nvSpPr>
          <p:cNvPr id="520" name="Google Shape;520;p9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200"/>
              <a:t>The worst food I ever tasted was _________________________.  It tasted like ____________________________.</a:t>
            </a:r>
            <a:endParaRPr sz="320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addition to learning English, what is one other skill (ability) do you want to learn?</a:t>
            </a:r>
            <a:endParaRPr/>
          </a:p>
          <a:p>
            <a:pPr marL="0" lvl="0" indent="0" algn="l" rtl="0">
              <a:spcBef>
                <a:spcPts val="0"/>
              </a:spcBef>
              <a:spcAft>
                <a:spcPts val="0"/>
              </a:spcAft>
              <a:buNone/>
            </a:pPr>
            <a:endParaRPr/>
          </a:p>
          <a:p>
            <a:pPr marL="0" lvl="0" indent="0" algn="l" rtl="0">
              <a:spcBef>
                <a:spcPts val="0"/>
              </a:spcBef>
              <a:spcAft>
                <a:spcPts val="0"/>
              </a:spcAft>
              <a:buNone/>
            </a:pPr>
            <a:r>
              <a:rPr lang="en"/>
              <a:t>I want to learn __________________ because ________________</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9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season of the year?</a:t>
            </a:r>
            <a:endParaRPr/>
          </a:p>
        </p:txBody>
      </p:sp>
      <p:sp>
        <p:nvSpPr>
          <p:cNvPr id="532" name="Google Shape;532;p9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My favorite season of the year is ______________________ because _________________________</a:t>
            </a:r>
            <a:endParaRPr sz="3000"/>
          </a:p>
          <a:p>
            <a:pPr marL="0" lvl="0" indent="0" algn="l" rtl="0">
              <a:spcBef>
                <a:spcPts val="1600"/>
              </a:spcBef>
              <a:spcAft>
                <a:spcPts val="0"/>
              </a:spcAft>
              <a:buNone/>
            </a:pPr>
            <a:endParaRPr sz="3000"/>
          </a:p>
          <a:p>
            <a:pPr marL="0" lvl="0" indent="0" algn="l" rtl="0">
              <a:spcBef>
                <a:spcPts val="1600"/>
              </a:spcBef>
              <a:spcAft>
                <a:spcPts val="1600"/>
              </a:spcAft>
              <a:buNone/>
            </a:pPr>
            <a:r>
              <a:rPr lang="en" sz="3000"/>
              <a:t>Summer, Fall, Winter, Spring</a:t>
            </a:r>
            <a:endParaRPr sz="3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9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Would your teachers say you are a good student?</a:t>
            </a:r>
            <a:endParaRPr/>
          </a:p>
        </p:txBody>
      </p:sp>
      <p:sp>
        <p:nvSpPr>
          <p:cNvPr id="538" name="Google Shape;538;p9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Yes, my teachers would say I am a good student because ______________________.</a:t>
            </a:r>
            <a:endParaRPr sz="2900"/>
          </a:p>
          <a:p>
            <a:pPr marL="0" lvl="0" indent="0" algn="l" rtl="0">
              <a:spcBef>
                <a:spcPts val="1600"/>
              </a:spcBef>
              <a:spcAft>
                <a:spcPts val="0"/>
              </a:spcAft>
              <a:buNone/>
            </a:pPr>
            <a:r>
              <a:rPr lang="en" sz="2900"/>
              <a:t>OR</a:t>
            </a:r>
            <a:endParaRPr sz="2900"/>
          </a:p>
          <a:p>
            <a:pPr marL="0" lvl="0" indent="0" algn="l" rtl="0">
              <a:spcBef>
                <a:spcPts val="1600"/>
              </a:spcBef>
              <a:spcAft>
                <a:spcPts val="1600"/>
              </a:spcAft>
              <a:buNone/>
            </a:pPr>
            <a:r>
              <a:rPr lang="en" sz="2900"/>
              <a:t>No, my teachers would not say I am a good student because ______________________________.</a:t>
            </a:r>
            <a:endParaRPr sz="29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9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two places you would like to visit?</a:t>
            </a:r>
            <a:endParaRPr/>
          </a:p>
        </p:txBody>
      </p:sp>
      <p:sp>
        <p:nvSpPr>
          <p:cNvPr id="544" name="Google Shape;544;p9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900"/>
              <a:t>I would like to visit ________________________ because _____________.  I would also like to visit ____________ because ____________________.</a:t>
            </a:r>
            <a:endParaRPr sz="29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p10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would you do with a million dollars?</a:t>
            </a:r>
            <a:endParaRPr/>
          </a:p>
        </p:txBody>
      </p:sp>
      <p:sp>
        <p:nvSpPr>
          <p:cNvPr id="550" name="Google Shape;550;p10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300"/>
              <a:t>If I had a million dollars, I would ________________________.</a:t>
            </a:r>
            <a:endParaRPr sz="330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p10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time of day?</a:t>
            </a:r>
            <a:endParaRPr/>
          </a:p>
        </p:txBody>
      </p:sp>
      <p:sp>
        <p:nvSpPr>
          <p:cNvPr id="556" name="Google Shape;556;p10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a:t>My favorite time of day is __________________________ because _________________________.</a:t>
            </a:r>
            <a:endParaRPr sz="2600"/>
          </a:p>
          <a:p>
            <a:pPr marL="0" lvl="0" indent="0" algn="l" rtl="0">
              <a:spcBef>
                <a:spcPts val="1600"/>
              </a:spcBef>
              <a:spcAft>
                <a:spcPts val="0"/>
              </a:spcAft>
              <a:buNone/>
            </a:pPr>
            <a:endParaRPr sz="2600"/>
          </a:p>
          <a:p>
            <a:pPr marL="0" lvl="0" indent="0" algn="l" rtl="0">
              <a:spcBef>
                <a:spcPts val="1600"/>
              </a:spcBef>
              <a:spcAft>
                <a:spcPts val="1600"/>
              </a:spcAft>
              <a:buNone/>
            </a:pPr>
            <a:r>
              <a:rPr lang="en" sz="2600"/>
              <a:t>Morning, afternoon, evening, night time.</a:t>
            </a:r>
            <a:endParaRPr sz="260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560"/>
        <p:cNvGrpSpPr/>
        <p:nvPr/>
      </p:nvGrpSpPr>
      <p:grpSpPr>
        <a:xfrm>
          <a:off x="0" y="0"/>
          <a:ext cx="0" cy="0"/>
          <a:chOff x="0" y="0"/>
          <a:chExt cx="0" cy="0"/>
        </a:xfrm>
      </p:grpSpPr>
      <p:sp>
        <p:nvSpPr>
          <p:cNvPr id="561" name="Google Shape;561;p10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What are you going to do during this three-day weekend?</a:t>
            </a:r>
            <a:endParaRPr sz="3600"/>
          </a:p>
          <a:p>
            <a:pPr marL="0" lvl="0" indent="0" algn="l" rtl="0">
              <a:spcBef>
                <a:spcPts val="0"/>
              </a:spcBef>
              <a:spcAft>
                <a:spcPts val="0"/>
              </a:spcAft>
              <a:buNone/>
            </a:pPr>
            <a:endParaRPr sz="3600"/>
          </a:p>
          <a:p>
            <a:pPr marL="0" lvl="0" indent="0" algn="l" rtl="0">
              <a:spcBef>
                <a:spcPts val="0"/>
              </a:spcBef>
              <a:spcAft>
                <a:spcPts val="0"/>
              </a:spcAft>
              <a:buNone/>
            </a:pPr>
            <a:endParaRPr sz="3600"/>
          </a:p>
          <a:p>
            <a:pPr marL="0" lvl="0" indent="0" algn="l" rtl="0">
              <a:spcBef>
                <a:spcPts val="0"/>
              </a:spcBef>
              <a:spcAft>
                <a:spcPts val="0"/>
              </a:spcAft>
              <a:buNone/>
            </a:pPr>
            <a:r>
              <a:rPr lang="en" sz="3600"/>
              <a:t>I am going to _____________________, _________________, and _______________________.</a:t>
            </a:r>
            <a:endParaRPr sz="36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Google Shape;567;p10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best thing that has happened to you in the past month?</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The best thing that happened to me in the past month was _______________________________.</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have you done that makes you feel proud?</a:t>
            </a:r>
            <a:endParaRPr/>
          </a:p>
        </p:txBody>
      </p:sp>
      <p:sp>
        <p:nvSpPr>
          <p:cNvPr id="142" name="Google Shape;142;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400"/>
              <a:t>I feel proud that I _____________________________________________.</a:t>
            </a:r>
            <a:endParaRPr sz="3400"/>
          </a:p>
          <a:p>
            <a:pPr marL="0" lvl="0" indent="0" algn="l" rtl="0">
              <a:spcBef>
                <a:spcPts val="1600"/>
              </a:spcBef>
              <a:spcAft>
                <a:spcPts val="1600"/>
              </a:spcAft>
              <a:buNone/>
            </a:pPr>
            <a:r>
              <a:rPr lang="en" sz="3400"/>
              <a:t>I feel proud that I ______________ because ________________.</a:t>
            </a:r>
            <a:endParaRPr sz="34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10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one thing you sometimes worry about?</a:t>
            </a:r>
            <a:endParaRPr/>
          </a:p>
        </p:txBody>
      </p:sp>
      <p:sp>
        <p:nvSpPr>
          <p:cNvPr id="574" name="Google Shape;574;p10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400"/>
              <a:t>Sometimes, I worry about _______________________________.</a:t>
            </a:r>
            <a:endParaRPr sz="34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Google Shape;579;p105"/>
          <p:cNvSpPr txBox="1">
            <a:spLocks noGrp="1"/>
          </p:cNvSpPr>
          <p:nvPr>
            <p:ph type="title"/>
          </p:nvPr>
        </p:nvSpPr>
        <p:spPr>
          <a:xfrm>
            <a:off x="311700" y="155650"/>
            <a:ext cx="8520600" cy="52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 you have in your wallet?</a:t>
            </a:r>
            <a:endParaRPr/>
          </a:p>
        </p:txBody>
      </p:sp>
      <p:sp>
        <p:nvSpPr>
          <p:cNvPr id="580" name="Google Shape;580;p105"/>
          <p:cNvSpPr txBox="1">
            <a:spLocks noGrp="1"/>
          </p:cNvSpPr>
          <p:nvPr>
            <p:ph type="body" idx="1"/>
          </p:nvPr>
        </p:nvSpPr>
        <p:spPr>
          <a:xfrm>
            <a:off x="311700" y="749950"/>
            <a:ext cx="8520600" cy="381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I have _______________________,  _________________________, and _______________________________ in my wallet.</a:t>
            </a:r>
            <a:endParaRPr sz="3000"/>
          </a:p>
          <a:p>
            <a:pPr marL="0" lvl="0" indent="0" algn="l" rtl="0">
              <a:spcBef>
                <a:spcPts val="1600"/>
              </a:spcBef>
              <a:spcAft>
                <a:spcPts val="0"/>
              </a:spcAft>
              <a:buNone/>
            </a:pPr>
            <a:r>
              <a:rPr lang="en" sz="3000"/>
              <a:t>OR</a:t>
            </a:r>
            <a:endParaRPr sz="3000"/>
          </a:p>
          <a:p>
            <a:pPr marL="0" lvl="0" indent="0" algn="l" rtl="0">
              <a:spcBef>
                <a:spcPts val="1600"/>
              </a:spcBef>
              <a:spcAft>
                <a:spcPts val="1600"/>
              </a:spcAft>
              <a:buNone/>
            </a:pPr>
            <a:r>
              <a:rPr lang="en" sz="3000"/>
              <a:t>I don’t have a wallet, but I keep ___________ in my ______________________.</a:t>
            </a:r>
            <a:endParaRPr sz="300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Google Shape;585;p10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are you going to do this weekend?</a:t>
            </a:r>
            <a:endParaRPr/>
          </a:p>
        </p:txBody>
      </p:sp>
      <p:sp>
        <p:nvSpPr>
          <p:cNvPr id="586" name="Google Shape;586;p10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100"/>
              <a:t>This weekend, I am going to _________________________, ____________________________________, and ___________________.</a:t>
            </a:r>
            <a:endParaRPr sz="31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1" name="Google Shape;591;p10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Have you ever touched snow or played in snow?</a:t>
            </a:r>
            <a:endParaRPr/>
          </a:p>
        </p:txBody>
      </p:sp>
      <p:sp>
        <p:nvSpPr>
          <p:cNvPr id="592" name="Google Shape;592;p10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Yes, I touched or played in snow when I went to ___________________.  I was there ___________________months/years ago.</a:t>
            </a:r>
            <a:endParaRPr sz="2400"/>
          </a:p>
          <a:p>
            <a:pPr marL="0" lvl="0" indent="0" algn="l" rtl="0">
              <a:spcBef>
                <a:spcPts val="1600"/>
              </a:spcBef>
              <a:spcAft>
                <a:spcPts val="0"/>
              </a:spcAft>
              <a:buNone/>
            </a:pPr>
            <a:endParaRPr sz="2400"/>
          </a:p>
          <a:p>
            <a:pPr marL="0" lvl="0" indent="0" algn="l" rtl="0">
              <a:spcBef>
                <a:spcPts val="1600"/>
              </a:spcBef>
              <a:spcAft>
                <a:spcPts val="1600"/>
              </a:spcAft>
              <a:buNone/>
            </a:pPr>
            <a:r>
              <a:rPr lang="en" sz="2400"/>
              <a:t>No, I have never touched or played in snow.  I want/don’t want to because ____________________________.</a:t>
            </a:r>
            <a:endParaRPr sz="24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596"/>
        <p:cNvGrpSpPr/>
        <p:nvPr/>
      </p:nvGrpSpPr>
      <p:grpSpPr>
        <a:xfrm>
          <a:off x="0" y="0"/>
          <a:ext cx="0" cy="0"/>
          <a:chOff x="0" y="0"/>
          <a:chExt cx="0" cy="0"/>
        </a:xfrm>
      </p:grpSpPr>
      <p:sp>
        <p:nvSpPr>
          <p:cNvPr id="597" name="Google Shape;597;p108"/>
          <p:cNvSpPr txBox="1">
            <a:spLocks noGrp="1"/>
          </p:cNvSpPr>
          <p:nvPr>
            <p:ph type="title"/>
          </p:nvPr>
        </p:nvSpPr>
        <p:spPr>
          <a:xfrm>
            <a:off x="311700" y="198100"/>
            <a:ext cx="8520600" cy="81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musical instrument can you play?  If you can’t play one, which one do you think you would like to learn?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 play the ___________________.</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 don’t play a musical instrument, but I would like to learn to play the _________________.</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I don’t want to learn to play a musical instrument because _____________</a:t>
            </a:r>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602"/>
        <p:cNvGrpSpPr/>
        <p:nvPr/>
      </p:nvGrpSpPr>
      <p:grpSpPr>
        <a:xfrm>
          <a:off x="0" y="0"/>
          <a:ext cx="0" cy="0"/>
          <a:chOff x="0" y="0"/>
          <a:chExt cx="0" cy="0"/>
        </a:xfrm>
      </p:grpSpPr>
      <p:sp>
        <p:nvSpPr>
          <p:cNvPr id="603" name="Google Shape;603;p10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How old does a person have to be for you to think they are old?</a:t>
            </a:r>
            <a:endParaRPr sz="3600"/>
          </a:p>
          <a:p>
            <a:pPr marL="0" lvl="0" indent="0" algn="l" rtl="0">
              <a:spcBef>
                <a:spcPts val="0"/>
              </a:spcBef>
              <a:spcAft>
                <a:spcPts val="0"/>
              </a:spcAft>
              <a:buNone/>
            </a:pPr>
            <a:endParaRPr sz="3600"/>
          </a:p>
          <a:p>
            <a:pPr marL="0" lvl="0" indent="0" algn="l" rtl="0">
              <a:spcBef>
                <a:spcPts val="0"/>
              </a:spcBef>
              <a:spcAft>
                <a:spcPts val="0"/>
              </a:spcAft>
              <a:buNone/>
            </a:pPr>
            <a:endParaRPr sz="3600"/>
          </a:p>
          <a:p>
            <a:pPr marL="0" lvl="0" indent="0" algn="l" rtl="0">
              <a:spcBef>
                <a:spcPts val="0"/>
              </a:spcBef>
              <a:spcAft>
                <a:spcPts val="0"/>
              </a:spcAft>
              <a:buNone/>
            </a:pPr>
            <a:r>
              <a:rPr lang="en" sz="3600"/>
              <a:t>I think someone is old when they are ____________ years old because __________________.</a:t>
            </a:r>
            <a:endParaRPr sz="360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608"/>
        <p:cNvGrpSpPr/>
        <p:nvPr/>
      </p:nvGrpSpPr>
      <p:grpSpPr>
        <a:xfrm>
          <a:off x="0" y="0"/>
          <a:ext cx="0" cy="0"/>
          <a:chOff x="0" y="0"/>
          <a:chExt cx="0" cy="0"/>
        </a:xfrm>
      </p:grpSpPr>
      <p:sp>
        <p:nvSpPr>
          <p:cNvPr id="609" name="Google Shape;609;p11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 you like most about having a cellphone?</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The thing I like most about having a Cellphone is __________________________.</a:t>
            </a:r>
            <a:endParaRPr/>
          </a:p>
          <a:p>
            <a:pPr marL="0" lvl="0" indent="0" algn="l" rtl="0">
              <a:spcBef>
                <a:spcPts val="0"/>
              </a:spcBef>
              <a:spcAft>
                <a:spcPts val="0"/>
              </a:spcAft>
              <a:buNone/>
            </a:pPr>
            <a:endParaRPr/>
          </a:p>
          <a:p>
            <a:pPr marL="0" lvl="0" indent="0" algn="l" rtl="0">
              <a:spcBef>
                <a:spcPts val="0"/>
              </a:spcBef>
              <a:spcAft>
                <a:spcPts val="0"/>
              </a:spcAft>
              <a:buNone/>
            </a:pPr>
            <a:r>
              <a:rPr lang="en"/>
              <a:t>I don’t have a cellphone.</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Google Shape;615;p11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Have you ever changed a baby’s diaper?</a:t>
            </a:r>
            <a:endParaRPr/>
          </a:p>
        </p:txBody>
      </p:sp>
      <p:sp>
        <p:nvSpPr>
          <p:cNvPr id="616" name="Google Shape;616;p11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600"/>
              <a:t>Yes, I have changed a baby’s diaper.  The baby was my ______________________________.</a:t>
            </a:r>
            <a:endParaRPr sz="2600"/>
          </a:p>
          <a:p>
            <a:pPr marL="0" lvl="0" indent="0" algn="l" rtl="0">
              <a:spcBef>
                <a:spcPts val="1600"/>
              </a:spcBef>
              <a:spcAft>
                <a:spcPts val="0"/>
              </a:spcAft>
              <a:buNone/>
            </a:pPr>
            <a:endParaRPr sz="2600"/>
          </a:p>
          <a:p>
            <a:pPr marL="0" lvl="0" indent="0" algn="l" rtl="0">
              <a:spcBef>
                <a:spcPts val="1600"/>
              </a:spcBef>
              <a:spcAft>
                <a:spcPts val="1600"/>
              </a:spcAft>
              <a:buNone/>
            </a:pPr>
            <a:r>
              <a:rPr lang="en" sz="2600"/>
              <a:t>No,I have never changed a baby’s diaper.  I do want to/don’t want to because _____________________________.</a:t>
            </a:r>
            <a:endParaRPr sz="260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Google Shape;621;p11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best thing about school this year?</a:t>
            </a:r>
            <a:endParaRPr/>
          </a:p>
        </p:txBody>
      </p:sp>
      <p:sp>
        <p:nvSpPr>
          <p:cNvPr id="622" name="Google Shape;622;p11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100"/>
              <a:t>The best thing about school this year is _____________________ because _____________________________.</a:t>
            </a:r>
            <a:endParaRPr sz="310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1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worst thing about school this year?</a:t>
            </a:r>
            <a:endParaRPr/>
          </a:p>
        </p:txBody>
      </p:sp>
      <p:sp>
        <p:nvSpPr>
          <p:cNvPr id="628" name="Google Shape;628;p1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The worst thing about school this year is ________________ because _______________________________.</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you tell us about a time you felt sad?</a:t>
            </a:r>
            <a:endParaRPr/>
          </a:p>
        </p:txBody>
      </p:sp>
      <p:sp>
        <p:nvSpPr>
          <p:cNvPr id="148" name="Google Shape;148;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300"/>
              <a:t>I felt sad when ______________________________________.</a:t>
            </a:r>
            <a:endParaRPr sz="3300"/>
          </a:p>
          <a:p>
            <a:pPr marL="0" lvl="0" indent="0" algn="l" rtl="0">
              <a:spcBef>
                <a:spcPts val="1600"/>
              </a:spcBef>
              <a:spcAft>
                <a:spcPts val="1600"/>
              </a:spcAft>
              <a:buNone/>
            </a:pPr>
            <a:r>
              <a:rPr lang="en" sz="3300"/>
              <a:t>I felt sad when ________________ because _______________________.</a:t>
            </a:r>
            <a:endParaRPr sz="33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3" name="Google Shape;633;p1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food do you like to cook?</a:t>
            </a:r>
            <a:endParaRPr/>
          </a:p>
        </p:txBody>
      </p:sp>
      <p:sp>
        <p:nvSpPr>
          <p:cNvPr id="634" name="Google Shape;634;p1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100"/>
              <a:t>I like to cook _____________________________.</a:t>
            </a:r>
            <a:endParaRPr sz="3100"/>
          </a:p>
          <a:p>
            <a:pPr marL="0" lvl="0" indent="0" algn="l" rtl="0">
              <a:spcBef>
                <a:spcPts val="1600"/>
              </a:spcBef>
              <a:spcAft>
                <a:spcPts val="0"/>
              </a:spcAft>
              <a:buNone/>
            </a:pPr>
            <a:endParaRPr sz="3100"/>
          </a:p>
          <a:p>
            <a:pPr marL="0" lvl="0" indent="0" algn="l" rtl="0">
              <a:spcBef>
                <a:spcPts val="1600"/>
              </a:spcBef>
              <a:spcAft>
                <a:spcPts val="1600"/>
              </a:spcAft>
              <a:buNone/>
            </a:pPr>
            <a:r>
              <a:rPr lang="en" sz="3100"/>
              <a:t>I do not like to cook anything.  I am lazy and always want someone else to cook for me.</a:t>
            </a:r>
            <a:endParaRPr sz="310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638"/>
        <p:cNvGrpSpPr/>
        <p:nvPr/>
      </p:nvGrpSpPr>
      <p:grpSpPr>
        <a:xfrm>
          <a:off x="0" y="0"/>
          <a:ext cx="0" cy="0"/>
          <a:chOff x="0" y="0"/>
          <a:chExt cx="0" cy="0"/>
        </a:xfrm>
      </p:grpSpPr>
      <p:sp>
        <p:nvSpPr>
          <p:cNvPr id="639" name="Google Shape;639;p1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favorite food that is served in the school cafeteria?</a:t>
            </a:r>
            <a:endParaRPr/>
          </a:p>
          <a:p>
            <a:pPr marL="0" lvl="0" indent="0" algn="l" rtl="0">
              <a:spcBef>
                <a:spcPts val="0"/>
              </a:spcBef>
              <a:spcAft>
                <a:spcPts val="0"/>
              </a:spcAft>
              <a:buNone/>
            </a:pPr>
            <a:endParaRPr/>
          </a:p>
          <a:p>
            <a:pPr marL="0" lvl="0" indent="0" algn="l" rtl="0">
              <a:spcBef>
                <a:spcPts val="0"/>
              </a:spcBef>
              <a:spcAft>
                <a:spcPts val="0"/>
              </a:spcAft>
              <a:buNone/>
            </a:pPr>
            <a:r>
              <a:rPr lang="en"/>
              <a:t>My favorite cafeteria food is ___________________.</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644"/>
        <p:cNvGrpSpPr/>
        <p:nvPr/>
      </p:nvGrpSpPr>
      <p:grpSpPr>
        <a:xfrm>
          <a:off x="0" y="0"/>
          <a:ext cx="0" cy="0"/>
          <a:chOff x="0" y="0"/>
          <a:chExt cx="0" cy="0"/>
        </a:xfrm>
      </p:grpSpPr>
      <p:sp>
        <p:nvSpPr>
          <p:cNvPr id="645" name="Google Shape;645;p1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None/>
            </a:pPr>
            <a:r>
              <a:rPr lang="en" sz="3150">
                <a:highlight>
                  <a:schemeClr val="lt1"/>
                </a:highlight>
                <a:latin typeface="Roboto"/>
                <a:ea typeface="Roboto"/>
                <a:cs typeface="Roboto"/>
                <a:sym typeface="Roboto"/>
              </a:rPr>
              <a:t>How tall are you? Are you happy with your height or do you want to be shorter or taller?</a:t>
            </a:r>
            <a:endParaRPr sz="3150">
              <a:highlight>
                <a:schemeClr val="lt1"/>
              </a:highlight>
              <a:latin typeface="Roboto"/>
              <a:ea typeface="Roboto"/>
              <a:cs typeface="Roboto"/>
              <a:sym typeface="Roboto"/>
            </a:endParaRPr>
          </a:p>
          <a:p>
            <a:pPr marL="0" lvl="0" indent="0" algn="l" rtl="0">
              <a:lnSpc>
                <a:spcPct val="105000"/>
              </a:lnSpc>
              <a:spcBef>
                <a:spcPts val="1200"/>
              </a:spcBef>
              <a:spcAft>
                <a:spcPts val="0"/>
              </a:spcAft>
              <a:buNone/>
            </a:pPr>
            <a:endParaRPr sz="3150">
              <a:highlight>
                <a:schemeClr val="lt1"/>
              </a:highlight>
              <a:latin typeface="Roboto"/>
              <a:ea typeface="Roboto"/>
              <a:cs typeface="Roboto"/>
              <a:sym typeface="Roboto"/>
            </a:endParaRPr>
          </a:p>
          <a:p>
            <a:pPr marL="0" lvl="0" indent="0" algn="l" rtl="0">
              <a:lnSpc>
                <a:spcPct val="105000"/>
              </a:lnSpc>
              <a:spcBef>
                <a:spcPts val="1200"/>
              </a:spcBef>
              <a:spcAft>
                <a:spcPts val="1200"/>
              </a:spcAft>
              <a:buClr>
                <a:schemeClr val="dk1"/>
              </a:buClr>
              <a:buSzPts val="1100"/>
              <a:buFont typeface="Arial"/>
              <a:buNone/>
            </a:pPr>
            <a:r>
              <a:rPr lang="en" sz="3150">
                <a:highlight>
                  <a:schemeClr val="lt1"/>
                </a:highlight>
                <a:latin typeface="Roboto"/>
                <a:ea typeface="Roboto"/>
                <a:cs typeface="Roboto"/>
                <a:sym typeface="Roboto"/>
              </a:rPr>
              <a:t>I am _________ feet and ______________ inches tall.  I would like to be taller/shorter OR I am happy with my height now.</a:t>
            </a:r>
            <a:endParaRPr sz="3150">
              <a:highlight>
                <a:schemeClr val="lt1"/>
              </a:highlight>
              <a:latin typeface="Roboto"/>
              <a:ea typeface="Roboto"/>
              <a:cs typeface="Roboto"/>
              <a:sym typeface="Roboto"/>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650"/>
        <p:cNvGrpSpPr/>
        <p:nvPr/>
      </p:nvGrpSpPr>
      <p:grpSpPr>
        <a:xfrm>
          <a:off x="0" y="0"/>
          <a:ext cx="0" cy="0"/>
          <a:chOff x="0" y="0"/>
          <a:chExt cx="0" cy="0"/>
        </a:xfrm>
      </p:grpSpPr>
      <p:sp>
        <p:nvSpPr>
          <p:cNvPr id="651" name="Google Shape;651;p1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morning routine?</a:t>
            </a:r>
            <a:endParaRPr/>
          </a:p>
        </p:txBody>
      </p:sp>
      <p:sp>
        <p:nvSpPr>
          <p:cNvPr id="652" name="Google Shape;652;p1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800"/>
              <a:t>For my morning routine, first I __________________________.  Then, I ______________________________.  Next, I ______________________.  And, then, I ____________________________________________.</a:t>
            </a:r>
            <a:endParaRPr sz="280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656"/>
        <p:cNvGrpSpPr/>
        <p:nvPr/>
      </p:nvGrpSpPr>
      <p:grpSpPr>
        <a:xfrm>
          <a:off x="0" y="0"/>
          <a:ext cx="0" cy="0"/>
          <a:chOff x="0" y="0"/>
          <a:chExt cx="0" cy="0"/>
        </a:xfrm>
      </p:grpSpPr>
      <p:sp>
        <p:nvSpPr>
          <p:cNvPr id="657" name="Google Shape;657;p1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your night time routine?</a:t>
            </a:r>
            <a:endParaRPr/>
          </a:p>
        </p:txBody>
      </p:sp>
      <p:sp>
        <p:nvSpPr>
          <p:cNvPr id="658" name="Google Shape;658;p1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800"/>
              <a:t>For my night time routine, first I __________________________.  Then, I ______________________________.  Next, I ______________________.  And, then, I ____________________________________________.</a:t>
            </a:r>
            <a:endParaRPr sz="28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sp>
        <p:nvSpPr>
          <p:cNvPr id="663" name="Google Shape;663;p1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would your parents describe you?  How would your teachers describe you?</a:t>
            </a:r>
            <a:endParaRPr/>
          </a:p>
          <a:p>
            <a:pPr marL="0" lvl="0" indent="0" algn="l" rtl="0">
              <a:spcBef>
                <a:spcPts val="0"/>
              </a:spcBef>
              <a:spcAft>
                <a:spcPts val="0"/>
              </a:spcAft>
              <a:buNone/>
            </a:pPr>
            <a:endParaRPr/>
          </a:p>
          <a:p>
            <a:pPr marL="0" lvl="0" indent="0" algn="l" rtl="0">
              <a:spcBef>
                <a:spcPts val="0"/>
              </a:spcBef>
              <a:spcAft>
                <a:spcPts val="0"/>
              </a:spcAft>
              <a:buNone/>
            </a:pPr>
            <a:r>
              <a:rPr lang="en"/>
              <a:t>My parents would describe by saying I am _______________________.  My teachers would describe me by saying I am _________________.</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668"/>
        <p:cNvGrpSpPr/>
        <p:nvPr/>
      </p:nvGrpSpPr>
      <p:grpSpPr>
        <a:xfrm>
          <a:off x="0" y="0"/>
          <a:ext cx="0" cy="0"/>
          <a:chOff x="0" y="0"/>
          <a:chExt cx="0" cy="0"/>
        </a:xfrm>
      </p:grpSpPr>
      <p:sp>
        <p:nvSpPr>
          <p:cNvPr id="669" name="Google Shape;669;p120"/>
          <p:cNvSpPr txBox="1">
            <a:spLocks noGrp="1"/>
          </p:cNvSpPr>
          <p:nvPr>
            <p:ph type="title"/>
          </p:nvPr>
        </p:nvSpPr>
        <p:spPr>
          <a:xfrm>
            <a:off x="311700" y="155650"/>
            <a:ext cx="8520600" cy="86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Will you miss Mr. Rodriguez and Mr. Ferlazzo during this three-day weekend?</a:t>
            </a:r>
            <a:endParaRPr/>
          </a:p>
          <a:p>
            <a:pPr marL="0" lvl="0" indent="0" algn="l" rtl="0">
              <a:spcBef>
                <a:spcPts val="0"/>
              </a:spcBef>
              <a:spcAft>
                <a:spcPts val="0"/>
              </a:spcAft>
              <a:buNone/>
            </a:pPr>
            <a:endParaRPr/>
          </a:p>
          <a:p>
            <a:pPr marL="0" lvl="0" indent="0" algn="l" rtl="0">
              <a:spcBef>
                <a:spcPts val="0"/>
              </a:spcBef>
              <a:spcAft>
                <a:spcPts val="0"/>
              </a:spcAft>
              <a:buNone/>
            </a:pPr>
            <a:r>
              <a:rPr lang="en"/>
              <a:t>I will/will not miss Mr. Rodriguez and Mr. Ferlazzo during this three-day weekend because _____________.</a:t>
            </a:r>
            <a:endParaRPr/>
          </a:p>
          <a:p>
            <a:pPr marL="0" lvl="0" indent="0" algn="l" rtl="0">
              <a:spcBef>
                <a:spcPts val="0"/>
              </a:spcBef>
              <a:spcAft>
                <a:spcPts val="0"/>
              </a:spcAft>
              <a:buNone/>
            </a:pPr>
            <a:endParaRPr/>
          </a:p>
          <a:p>
            <a:pPr marL="0" lvl="0" indent="0" algn="l" rtl="0">
              <a:spcBef>
                <a:spcPts val="0"/>
              </a:spcBef>
              <a:spcAft>
                <a:spcPts val="0"/>
              </a:spcAft>
              <a:buNone/>
            </a:pPr>
            <a:r>
              <a:rPr lang="en"/>
              <a:t>OR</a:t>
            </a:r>
            <a:endParaRPr/>
          </a:p>
          <a:p>
            <a:pPr marL="0" lvl="0" indent="0" algn="l" rtl="0">
              <a:spcBef>
                <a:spcPts val="0"/>
              </a:spcBef>
              <a:spcAft>
                <a:spcPts val="0"/>
              </a:spcAft>
              <a:buNone/>
            </a:pPr>
            <a:endParaRPr/>
          </a:p>
          <a:p>
            <a:pPr marL="0" lvl="0" indent="0" algn="l" rtl="0">
              <a:spcBef>
                <a:spcPts val="0"/>
              </a:spcBef>
              <a:spcAft>
                <a:spcPts val="0"/>
              </a:spcAft>
              <a:buNone/>
            </a:pPr>
            <a:r>
              <a:rPr lang="en"/>
              <a:t>I will miss Mr. ____________, but not miss Mr. ___________, because ________________.</a:t>
            </a:r>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674"/>
        <p:cNvGrpSpPr/>
        <p:nvPr/>
      </p:nvGrpSpPr>
      <p:grpSpPr>
        <a:xfrm>
          <a:off x="0" y="0"/>
          <a:ext cx="0" cy="0"/>
          <a:chOff x="0" y="0"/>
          <a:chExt cx="0" cy="0"/>
        </a:xfrm>
      </p:grpSpPr>
      <p:sp>
        <p:nvSpPr>
          <p:cNvPr id="675" name="Google Shape;675;p1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during the three-day weekend?</a:t>
            </a:r>
            <a:endParaRPr/>
          </a:p>
        </p:txBody>
      </p:sp>
      <p:sp>
        <p:nvSpPr>
          <p:cNvPr id="676" name="Google Shape;676;p1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500"/>
              <a:t>This three-day weekend, I _________________________, ______________________, and _________________________.</a:t>
            </a:r>
            <a:endParaRPr sz="350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1" name="Google Shape;681;p1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Please tell us about a friend.</a:t>
            </a:r>
            <a:endParaRPr/>
          </a:p>
        </p:txBody>
      </p:sp>
      <p:sp>
        <p:nvSpPr>
          <p:cNvPr id="682" name="Google Shape;682;p1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300"/>
              <a:t>I would like to tell you about ___________________. He/She is _____________ and ____________________.  </a:t>
            </a:r>
            <a:endParaRPr sz="330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1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did you do during the weekend?</a:t>
            </a:r>
            <a:endParaRPr/>
          </a:p>
        </p:txBody>
      </p:sp>
      <p:sp>
        <p:nvSpPr>
          <p:cNvPr id="688" name="Google Shape;688;p1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100"/>
              <a:t>During the weekend, I _________________, _______________________, and ______________________________.</a:t>
            </a:r>
            <a:endParaRPr sz="31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4114</Words>
  <Application>Microsoft Office PowerPoint</Application>
  <PresentationFormat>On-screen Show (16:9)</PresentationFormat>
  <Paragraphs>501</Paragraphs>
  <Slides>160</Slides>
  <Notes>160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160</vt:i4>
      </vt:variant>
    </vt:vector>
  </HeadingPairs>
  <TitlesOfParts>
    <vt:vector size="164" baseType="lpstr">
      <vt:lpstr>Roboto</vt:lpstr>
      <vt:lpstr>Arial</vt:lpstr>
      <vt:lpstr>Simple Light</vt:lpstr>
      <vt:lpstr>Simple Light</vt:lpstr>
      <vt:lpstr>Oral Language Practice</vt:lpstr>
      <vt:lpstr>What has been the best thing that has happened in school?</vt:lpstr>
      <vt:lpstr>How are you feeling today?</vt:lpstr>
      <vt:lpstr>What kind of job do you want to do in the future?</vt:lpstr>
      <vt:lpstr>Can you show us one of your favorite photos on your phone?  This is one of my favorite photos on my phone.  This is one of my favorite photos on my phone because ______________________</vt:lpstr>
      <vt:lpstr>Who is your favorite singer or band?</vt:lpstr>
      <vt:lpstr>What is your favorite word? ( It can be in English or in your home language)</vt:lpstr>
      <vt:lpstr>What have you done that makes you feel proud?</vt:lpstr>
      <vt:lpstr>Can you tell us about a time you felt sad?</vt:lpstr>
      <vt:lpstr>How are you feeling today?</vt:lpstr>
      <vt:lpstr>What is your favorite memory?</vt:lpstr>
      <vt:lpstr>If you could travel anywhere, where would you go?</vt:lpstr>
      <vt:lpstr>What is your favorite drink? </vt:lpstr>
      <vt:lpstr>What is the best thing that has happened to you this week?   The best thing that has happened to me this week is _________________________.</vt:lpstr>
      <vt:lpstr>What is one thing you are going to do this weekend?  I am going to __________________.  I am going to _______________.  I am also going to _______________.o</vt:lpstr>
      <vt:lpstr>Are you working very hard at learning English?</vt:lpstr>
      <vt:lpstr>When you have a problem, who do you talk to?</vt:lpstr>
      <vt:lpstr>What do you worry about?</vt:lpstr>
      <vt:lpstr>What is the best thing that happened at home this week?  The best thing that happened at home this week was _______________.  The best thing that happened at home this week was _______________.  It was the best thing that happened because ______.</vt:lpstr>
      <vt:lpstr>Have you used Brainpop,Lingo Hut, Ingles.com, English Central, Duolingo, Quill, Learning Chocolate,  or Raz Kids at home?  I did use ____________. I am a good student.  OR  I was a bad student. I have not used any of them. I did not use them because __________________.</vt:lpstr>
      <vt:lpstr>What did you do over the weekend?</vt:lpstr>
      <vt:lpstr>Who is your favorite teacher?</vt:lpstr>
      <vt:lpstr>Are you happy that you don’t have to go to school next week?  Yes, I am happy I don’t have to go to school next week because _____________________.  No, I am sad that I don’t have to go to school next week.  I am sad that I will not see Mr. Ferlazzo and I am sad because ________________.</vt:lpstr>
      <vt:lpstr>What is your favorite snack?</vt:lpstr>
      <vt:lpstr>Who is your favorite movie star?</vt:lpstr>
      <vt:lpstr>It is important to learn English?</vt:lpstr>
      <vt:lpstr>What is the best thing that happened to you yesterday?  The best thing that happened to me yesterday was _______________.  The best thing that happened to me yesterday was ___________.  It was the best thing because _____.</vt:lpstr>
      <vt:lpstr>Is it required to do homework in this class?</vt:lpstr>
      <vt:lpstr>What is one thing you did during your vacation?  One thing I did during my vacation was _____________.  One thing I did during my vacation was _______. Another thing I did was _____</vt:lpstr>
      <vt:lpstr>Tell us about a dream you have had.</vt:lpstr>
      <vt:lpstr>Would you like to discuss why Carlos is the worst student in the school?  Yes, I would like to discuss why Carlos is the worst student in the school.  No, I would not like to discuss why Carlos is the worst student in the school.  I would like to discuss why ___________ is the worst student in the school.</vt:lpstr>
      <vt:lpstr>What did you eat for breakfast this morning?  I ate ________________ for breakfast.  I ate _____________, ___________and ________ for breakfast.  I also drank __.</vt:lpstr>
      <vt:lpstr>What did you eat for dinner last night?</vt:lpstr>
      <vt:lpstr>What is your favorite game you like to play?  I like to play ________________.  I like to play _______________ because _______________.</vt:lpstr>
      <vt:lpstr>What is one thing you do regularly each day?</vt:lpstr>
      <vt:lpstr>What is one thing you like about living in the United States?  One thing I like about living in the United States is ________.  One thing I like about living in the United States is ________ because___.</vt:lpstr>
      <vt:lpstr>What is one thing you miss about your home country?   One thing I miss about my home country is _______.  I miss it because ____________________.</vt:lpstr>
      <vt:lpstr>Would you like to be invisible?</vt:lpstr>
      <vt:lpstr>Can you tell us something about your family?</vt:lpstr>
      <vt:lpstr>What languages do you speak?</vt:lpstr>
      <vt:lpstr>Do you think you want to have children?</vt:lpstr>
      <vt:lpstr>PowerPoint Presentation</vt:lpstr>
      <vt:lpstr>What are you going to do this afternoon since you do not have to be in school?  I am going to ___________________________.</vt:lpstr>
      <vt:lpstr>What did you do over the weekend?</vt:lpstr>
      <vt:lpstr>What is your favorite movie?</vt:lpstr>
      <vt:lpstr>What is your favorite candy?</vt:lpstr>
      <vt:lpstr>What is one thing you do not like about living in the United States?  One thing that I do not like about living in the United States is ________________________.</vt:lpstr>
      <vt:lpstr>What did you do over the weekend?</vt:lpstr>
      <vt:lpstr>What is your favorite restaurant?</vt:lpstr>
      <vt:lpstr>If you could have any super power, what would it be?  I would want the super power of ___________ because ____________________.</vt:lpstr>
      <vt:lpstr>Can you tell us about pets you have now and pets you have had in the past?  Now, I have (or don’t have) ___________________.  In the past, I’ve had ______________________.</vt:lpstr>
      <vt:lpstr>What is your favorite possession?</vt:lpstr>
      <vt:lpstr>Will you study English during your vacation?</vt:lpstr>
      <vt:lpstr>What did you do during your vacation?</vt:lpstr>
      <vt:lpstr>What is one thing you would like to own that you don’t own now?  I would like to own a _________________ because _______________.</vt:lpstr>
      <vt:lpstr>What have you done that you are most proud of?</vt:lpstr>
      <vt:lpstr>What is the next movie you would like to see?</vt:lpstr>
      <vt:lpstr>What language or languages do you speak now and what language or languages would you like to learn?   I speak ____________ now, and I would like to learn _________________ because __________________.</vt:lpstr>
      <vt:lpstr>What is your favorite game to play with friends or family?  My favorite game is ________________ because ____________________.</vt:lpstr>
      <vt:lpstr>What do you see when you look out the window of your bedroom?  When I look out the bedroom of my window, I see _____________, ___________, and __________.</vt:lpstr>
      <vt:lpstr>What are three things you did during the weekend?</vt:lpstr>
      <vt:lpstr>Who is your favorite sports team?  And who is your least favorite sports team?  My favorite sport team is ______ because _____.  My least favorite sports team is _______ because_____.  OR  I don’t like sports because _____________.</vt:lpstr>
      <vt:lpstr>What present do you want for your next birthday?   A present I want for my next birthday is _______ because ________.</vt:lpstr>
      <vt:lpstr>What present do you want to give a member of your family for Christmas or another special day?  I want to give my ____________ a __________________.</vt:lpstr>
      <vt:lpstr>How would you respond to Mr. Ferlazzo if you only had one piece of candy and Mr. Ferlazzo asked if you could give it to him?  I would say “_________________ because ____________.”</vt:lpstr>
      <vt:lpstr>What kind of car do you want to own?</vt:lpstr>
      <vt:lpstr>What is your favorite dessert?</vt:lpstr>
      <vt:lpstr>What are you going to do during your vacation?</vt:lpstr>
      <vt:lpstr>What did you do during your vacation?</vt:lpstr>
      <vt:lpstr>What is the best food you ate during your vacation?</vt:lpstr>
      <vt:lpstr>What is the worst food you ever tasted?</vt:lpstr>
      <vt:lpstr>In addition to learning English, what is one other skill (ability) do you want to learn?  I want to learn __________________ because ________________</vt:lpstr>
      <vt:lpstr>What is your favorite season of the year?</vt:lpstr>
      <vt:lpstr>Would your teachers say you are a good student?</vt:lpstr>
      <vt:lpstr>What are two places you would like to visit?</vt:lpstr>
      <vt:lpstr>What would you do with a million dollars?</vt:lpstr>
      <vt:lpstr>What is your favorite time of day?</vt:lpstr>
      <vt:lpstr>What are you going to do during this three-day weekend?   I am going to _____________________, _________________, and _______________________.</vt:lpstr>
      <vt:lpstr>What is the best thing that has happened to you in the past month?   The best thing that happened to me in the past month was _______________________________.</vt:lpstr>
      <vt:lpstr>What is one thing you sometimes worry about?</vt:lpstr>
      <vt:lpstr>What do you have in your wallet?</vt:lpstr>
      <vt:lpstr>What are you going to do this weekend?</vt:lpstr>
      <vt:lpstr>Have you ever touched snow or played in snow?</vt:lpstr>
      <vt:lpstr>What musical instrument can you play?  If you can’t play one, which one do you think you would like to learn?  I play the ___________________.  I don’t play a musical instrument, but I would like to learn to play the _________________.  I don’t want to learn to play a musical instrument because _____________</vt:lpstr>
      <vt:lpstr>How old does a person have to be for you to think they are old?   I think someone is old when they are ____________ years old because __________________.</vt:lpstr>
      <vt:lpstr>What do you like most about having a cellphone?   The thing I like most about having a Cellphone is __________________________.  I don’t have a cellphone.</vt:lpstr>
      <vt:lpstr>Have you ever changed a baby’s diaper?</vt:lpstr>
      <vt:lpstr>What is the best thing about school this year?</vt:lpstr>
      <vt:lpstr>What is the worst thing about school this year?</vt:lpstr>
      <vt:lpstr>What food do you like to cook?</vt:lpstr>
      <vt:lpstr>What is your favorite food that is served in the school cafeteria?  My favorite cafeteria food is ___________________.</vt:lpstr>
      <vt:lpstr>How tall are you? Are you happy with your height or do you want to be shorter or taller?  I am _________ feet and ______________ inches tall.  I would like to be taller/shorter OR I am happy with my height now.</vt:lpstr>
      <vt:lpstr>What is your morning routine?</vt:lpstr>
      <vt:lpstr>What is your night time routine?</vt:lpstr>
      <vt:lpstr>How would your parents describe you?  How would your teachers describe you?  My parents would describe by saying I am _______________________.  My teachers would describe me by saying I am _________________.</vt:lpstr>
      <vt:lpstr>Will you miss Mr. Rodriguez and Mr. Ferlazzo during this three-day weekend?  I will/will not miss Mr. Rodriguez and Mr. Ferlazzo during this three-day weekend because _____________.  OR  I will miss Mr. ____________, but not miss Mr. ___________, because ________________.</vt:lpstr>
      <vt:lpstr>What did you do during the three-day weekend?</vt:lpstr>
      <vt:lpstr>Please tell us about a friend.</vt:lpstr>
      <vt:lpstr>What did you do during the weekend?</vt:lpstr>
      <vt:lpstr>Please tell us about a member of your family.</vt:lpstr>
      <vt:lpstr>Are you happy being the age you are now, or would you want to be older or younger?  I am happy/not happy with the age I am now because __________________.   (I would rather be ________________ years old.)</vt:lpstr>
      <vt:lpstr>Would you rather be a teacher or a student?</vt:lpstr>
      <vt:lpstr>What would you do if you found a wallet with five-hundred dollars in it?  If I found a wallet with five-hundred dollars in it, I would ______________________.</vt:lpstr>
      <vt:lpstr>What is your favorite memory?</vt:lpstr>
      <vt:lpstr>What are three things you see on your way to school each day?  When I walk/drive/take the bus to school each day, I see ___________, ________________, and _________________________.</vt:lpstr>
      <vt:lpstr>What is the most interesting thing you have seen or done since you entered the United States?  The most interesting thing I’ve seen/done since I entered the United States has been ____________________.</vt:lpstr>
      <vt:lpstr>Please give a compliment to someone in our class.</vt:lpstr>
      <vt:lpstr>Please write down and say (or sing) a line from your favorite song.  A line from my favorite song is __________________.</vt:lpstr>
      <vt:lpstr>Who is someone you admire?</vt:lpstr>
      <vt:lpstr>What is your favorite animal?</vt:lpstr>
      <vt:lpstr>Are you hungry now?  If so, what do you want to eat?   I am hungry now.  I would like to eat _________ and _______________.  I am not hungry now because I ate breakfast.  I ate ________________ and _________________.</vt:lpstr>
      <vt:lpstr>What do you think is the best thing you are going to do this weekend?  The best thing I am going to do this weekend is _______________________________.</vt:lpstr>
      <vt:lpstr>Do you like rain?</vt:lpstr>
      <vt:lpstr>What is your favorite breakfast food?</vt:lpstr>
      <vt:lpstr>Did you study English during the strike?</vt:lpstr>
      <vt:lpstr>What phone app do you use the most?</vt:lpstr>
      <vt:lpstr>What is your favorite piece of clothing?</vt:lpstr>
      <vt:lpstr>How would you respond to Mr. Ferlazzo yelling, “Help me, I’m in trouble!”  I would respond by saying “_____________.”</vt:lpstr>
      <vt:lpstr>What is the best thing that has happened to you this week?  The best thing that has happened to me this week is ________________________.</vt:lpstr>
      <vt:lpstr>What did you do during Spring Break?</vt:lpstr>
      <vt:lpstr>What is your favorite holiday?</vt:lpstr>
      <vt:lpstr>Do you prefer writing with a pen, a pencil, or typing on a computer?  I prefer ____________________ because ______________________.</vt:lpstr>
      <vt:lpstr>What are you going to do this weekend?</vt:lpstr>
      <vt:lpstr>What was the best thing that happened during the weekend?  The best thing that happened during the weekend was ____________________________.</vt:lpstr>
      <vt:lpstr>How would you respond if Mr. Ferlazzo asked, “Can you loan me ten dollars?”  I would respond by saying, “___________________.”</vt:lpstr>
      <vt:lpstr>How would you respond if a friend said, “Do you want to come to my house to study tonight?”  I would respond by saying, “______________”  </vt:lpstr>
      <vt:lpstr>How would you respond if your friend said, “Let’s skip school and hang out in the park.”  I would respond by saying, “__________________.”</vt:lpstr>
      <vt:lpstr>What was the best thing that happened during the weekend?  The best thing that happened during the weekend was ____________________________.</vt:lpstr>
      <vt:lpstr>How would you respond if Mr. Ferlazzo asked,”Can I have some of your lunch?  I’m very hungry today.”  I would respond by saying, “___________________”</vt:lpstr>
      <vt:lpstr>How would you respond if your friend said Lionel Messi is the best soccer player in the world?  I would respond by saying, “_________________.”</vt:lpstr>
      <vt:lpstr>What is your favorite kind of meat?</vt:lpstr>
      <vt:lpstr>What is your favorite vegetable?</vt:lpstr>
      <vt:lpstr>What did you do over the weekend?</vt:lpstr>
      <vt:lpstr>What is the nicest present anyone has ever given you?  The nicest present I have ever been given is _________________.  ______________ gave it to me.</vt:lpstr>
      <vt:lpstr>What is one nice thing you can say about a student in this class?  I think___________________ is _________________.</vt:lpstr>
      <vt:lpstr>What is one nice or bad thing that you can say about Mr. Ferlazzo or Mr. Rodriguez?  I think _____________________ is ____________.</vt:lpstr>
      <vt:lpstr>What are two things you are looking forward to doing this weekend?  I am looking forward to _________________ and ___________________.</vt:lpstr>
      <vt:lpstr>Please tell us a joke in English.</vt:lpstr>
      <vt:lpstr>How would your parent or guardian describe you?</vt:lpstr>
      <vt:lpstr>What would your math teacher say about you?</vt:lpstr>
      <vt:lpstr>What is your favorite lunch served at the school cafeteria?  My favorite lunch at the cafeteria is ________________________.</vt:lpstr>
      <vt:lpstr>Zombies are coming. What is the first thing you do?</vt:lpstr>
      <vt:lpstr>If aliens from another planet came and asked you to go with them, would you?  I would go/would not go with aliens if they asked me to go with them because _________________.</vt:lpstr>
      <vt:lpstr>What is your favorite piece of clothing?</vt:lpstr>
      <vt:lpstr>What is your favorite holiday?</vt:lpstr>
      <vt:lpstr>What is your favorite time of day?</vt:lpstr>
      <vt:lpstr>Do you like dogs or cats more?</vt:lpstr>
      <vt:lpstr>Would you like to change your name?</vt:lpstr>
      <vt:lpstr>This is Mr. Rodriguez’s last day.  What would you like to say to him?  I would like to say _______________________</vt:lpstr>
      <vt:lpstr>What did you do during the three-day weekend?  I _________________, __________________ and ___________________.</vt:lpstr>
      <vt:lpstr>Would you like to live forever and never die?</vt:lpstr>
      <vt:lpstr>What is your favorite memory?</vt:lpstr>
      <vt:lpstr>What is your favorite ice cream?</vt:lpstr>
      <vt:lpstr>What are you going to do during the weekend?</vt:lpstr>
      <vt:lpstr>What was the best thing that happened to you during the weekend?  The best thing that happened to me during the weekend was ________________________.</vt:lpstr>
      <vt:lpstr>How many hours of sleep do you need each night to feel rested in the morning?  I need __________ hours of sleep each night to feel rested in the morning.  If I get fewer hours then I feel _____________________.</vt:lpstr>
      <vt:lpstr>What is your favorite book?</vt:lpstr>
      <vt:lpstr>What is your favorite activity that we do in class?</vt:lpstr>
      <vt:lpstr>What are some things you want to do this summer?</vt:lpstr>
      <vt:lpstr>What word would you use to describe your experience this school year?  I would describe this school year with the word _____________________.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Language Practice</dc:title>
  <dc:creator>Larry</dc:creator>
  <cp:lastModifiedBy>Outi Frisk</cp:lastModifiedBy>
  <cp:revision>2</cp:revision>
  <dcterms:modified xsi:type="dcterms:W3CDTF">2022-06-14T07:55:38Z</dcterms:modified>
</cp:coreProperties>
</file>